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xml" ContentType="application/inkml+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5.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diagrams/data4.xml" ContentType="application/vnd.openxmlformats-officedocument.drawingml.diagramData+xml"/>
  <Override PartName="/ppt/diagrams/data6.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72" r:id="rId2"/>
    <p:sldId id="290" r:id="rId3"/>
    <p:sldId id="292" r:id="rId4"/>
    <p:sldId id="298" r:id="rId5"/>
    <p:sldId id="302" r:id="rId6"/>
    <p:sldId id="276" r:id="rId7"/>
    <p:sldId id="299" r:id="rId8"/>
    <p:sldId id="273" r:id="rId9"/>
    <p:sldId id="291" r:id="rId10"/>
    <p:sldId id="277" r:id="rId11"/>
    <p:sldId id="278" r:id="rId12"/>
    <p:sldId id="274" r:id="rId13"/>
    <p:sldId id="279" r:id="rId14"/>
    <p:sldId id="281" r:id="rId15"/>
    <p:sldId id="275" r:id="rId16"/>
    <p:sldId id="293" r:id="rId17"/>
    <p:sldId id="294" r:id="rId18"/>
    <p:sldId id="282" r:id="rId19"/>
    <p:sldId id="284" r:id="rId20"/>
    <p:sldId id="285" r:id="rId21"/>
    <p:sldId id="286" r:id="rId22"/>
    <p:sldId id="287" r:id="rId23"/>
    <p:sldId id="288" r:id="rId24"/>
    <p:sldId id="295" r:id="rId25"/>
    <p:sldId id="296" r:id="rId26"/>
    <p:sldId id="304" r:id="rId27"/>
    <p:sldId id="297" r:id="rId28"/>
    <p:sldId id="301" r:id="rId29"/>
    <p:sldId id="303" r:id="rId30"/>
    <p:sldId id="300" r:id="rId31"/>
    <p:sldId id="2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4660"/>
  </p:normalViewPr>
  <p:slideViewPr>
    <p:cSldViewPr snapToGrid="0">
      <p:cViewPr varScale="1">
        <p:scale>
          <a:sx n="67" d="100"/>
          <a:sy n="67" d="100"/>
        </p:scale>
        <p:origin x="876"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4.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image" Target="../media/image120.png"/></Relationships>
</file>

<file path=ppt/diagrams/_rels/data6.xml.rels><?xml version="1.0" encoding="UTF-8" standalone="yes"?>
<Relationships xmlns="http://schemas.openxmlformats.org/package/2006/relationships"><Relationship Id="rId2" Type="http://schemas.openxmlformats.org/officeDocument/2006/relationships/image" Target="../media/image122.png"/><Relationship Id="rId1" Type="http://schemas.openxmlformats.org/officeDocument/2006/relationships/image" Target="../media/image110.png"/></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177971-5E0F-4333-B3CA-D2EA1FB90985}" type="doc">
      <dgm:prSet loTypeId="urn:microsoft.com/office/officeart/2009/3/layout/HorizontalOrganizationChart" loCatId="hierarchy" qsTypeId="urn:microsoft.com/office/officeart/2005/8/quickstyle/3d1" qsCatId="3D" csTypeId="urn:microsoft.com/office/officeart/2005/8/colors/accent6_1" csCatId="accent6" phldr="1"/>
      <dgm:spPr/>
      <dgm:t>
        <a:bodyPr/>
        <a:lstStyle/>
        <a:p>
          <a:endParaRPr lang="en-US"/>
        </a:p>
      </dgm:t>
    </dgm:pt>
    <dgm:pt modelId="{2962BC64-405D-49DC-B5ED-3B7E2B5E992C}">
      <dgm:prSet phldrT="[Text]" custT="1"/>
      <dgm:spPr/>
      <dgm:t>
        <a:bodyPr/>
        <a:lstStyle/>
        <a:p>
          <a:r>
            <a:rPr lang="en-US" sz="2800" b="1" smtClean="0">
              <a:latin typeface="Times New Roman" panose="02020603050405020304" pitchFamily="18" charset="0"/>
              <a:cs typeface="Times New Roman" panose="02020603050405020304" pitchFamily="18" charset="0"/>
            </a:rPr>
            <a:t>NỘI DUNG</a:t>
          </a:r>
          <a:endParaRPr lang="en-US" sz="2800" b="1">
            <a:latin typeface="Times New Roman" panose="02020603050405020304" pitchFamily="18" charset="0"/>
            <a:cs typeface="Times New Roman" panose="02020603050405020304" pitchFamily="18" charset="0"/>
          </a:endParaRPr>
        </a:p>
      </dgm:t>
    </dgm:pt>
    <dgm:pt modelId="{106835C3-39A5-4B23-8FA8-981637F5A0FB}" type="parTrans" cxnId="{4831CC79-B308-4FC2-926B-96B66705A80F}">
      <dgm:prSet/>
      <dgm:spPr/>
      <dgm:t>
        <a:bodyPr/>
        <a:lstStyle/>
        <a:p>
          <a:endParaRPr lang="en-US" sz="2800">
            <a:solidFill>
              <a:schemeClr val="tx1"/>
            </a:solidFill>
            <a:latin typeface="Times New Roman" panose="02020603050405020304" pitchFamily="18" charset="0"/>
            <a:cs typeface="Times New Roman" panose="02020603050405020304" pitchFamily="18" charset="0"/>
          </a:endParaRPr>
        </a:p>
      </dgm:t>
    </dgm:pt>
    <dgm:pt modelId="{8A99D513-9845-448A-926B-1948A6DAEDFB}" type="sibTrans" cxnId="{4831CC79-B308-4FC2-926B-96B66705A80F}">
      <dgm:prSet/>
      <dgm:spPr/>
      <dgm:t>
        <a:bodyPr/>
        <a:lstStyle/>
        <a:p>
          <a:endParaRPr lang="en-US" sz="2800">
            <a:solidFill>
              <a:schemeClr val="tx1"/>
            </a:solidFill>
            <a:latin typeface="Times New Roman" panose="02020603050405020304" pitchFamily="18" charset="0"/>
            <a:cs typeface="Times New Roman" panose="02020603050405020304" pitchFamily="18" charset="0"/>
          </a:endParaRPr>
        </a:p>
      </dgm:t>
    </dgm:pt>
    <dgm:pt modelId="{F7134F0A-E419-4ECD-B4EC-9A7A1AC9473B}">
      <dgm:prSet phldrT="[Text]" custT="1"/>
      <dgm:spPr/>
      <dgm:t>
        <a:bodyPr/>
        <a:lstStyle/>
        <a:p>
          <a:pPr algn="l"/>
          <a:r>
            <a:rPr lang="en-US" sz="2800" smtClean="0">
              <a:latin typeface="Times New Roman" panose="02020603050405020304" pitchFamily="18" charset="0"/>
              <a:cs typeface="Times New Roman" panose="02020603050405020304" pitchFamily="18" charset="0"/>
            </a:rPr>
            <a:t>3.1 Các đo </a:t>
          </a:r>
          <a:r>
            <a:rPr lang="en-US" sz="3200" smtClean="0">
              <a:latin typeface="Times New Roman" panose="02020603050405020304" pitchFamily="18" charset="0"/>
              <a:cs typeface="Times New Roman" panose="02020603050405020304" pitchFamily="18" charset="0"/>
            </a:rPr>
            <a:t>lường</a:t>
          </a:r>
          <a:r>
            <a:rPr lang="en-US" sz="2800" smtClean="0">
              <a:latin typeface="Times New Roman" panose="02020603050405020304" pitchFamily="18" charset="0"/>
              <a:cs typeface="Times New Roman" panose="02020603050405020304" pitchFamily="18" charset="0"/>
            </a:rPr>
            <a:t> khuynh hướng định tâm</a:t>
          </a:r>
          <a:endParaRPr lang="en-US" sz="2800">
            <a:latin typeface="Times New Roman" panose="02020603050405020304" pitchFamily="18" charset="0"/>
            <a:cs typeface="Times New Roman" panose="02020603050405020304" pitchFamily="18" charset="0"/>
          </a:endParaRPr>
        </a:p>
      </dgm:t>
    </dgm:pt>
    <dgm:pt modelId="{4CFC6A2A-ACD9-404E-96CF-805E749628AA}" type="parTrans" cxnId="{2A71DC66-5548-410F-8E32-C78145EC9A70}">
      <dgm:prSet/>
      <dgm:spPr/>
      <dgm:t>
        <a:bodyPr/>
        <a:lstStyle/>
        <a:p>
          <a:endParaRPr lang="en-US" sz="2800">
            <a:solidFill>
              <a:schemeClr val="tx1"/>
            </a:solidFill>
            <a:latin typeface="Times New Roman" panose="02020603050405020304" pitchFamily="18" charset="0"/>
            <a:cs typeface="Times New Roman" panose="02020603050405020304" pitchFamily="18" charset="0"/>
          </a:endParaRPr>
        </a:p>
      </dgm:t>
    </dgm:pt>
    <dgm:pt modelId="{3B12FC30-5772-4CC5-8EF2-665AC299B265}" type="sibTrans" cxnId="{2A71DC66-5548-410F-8E32-C78145EC9A70}">
      <dgm:prSet/>
      <dgm:spPr/>
      <dgm:t>
        <a:bodyPr/>
        <a:lstStyle/>
        <a:p>
          <a:endParaRPr lang="en-US" sz="2800">
            <a:solidFill>
              <a:schemeClr val="tx1"/>
            </a:solidFill>
            <a:latin typeface="Times New Roman" panose="02020603050405020304" pitchFamily="18" charset="0"/>
            <a:cs typeface="Times New Roman" panose="02020603050405020304" pitchFamily="18" charset="0"/>
          </a:endParaRPr>
        </a:p>
      </dgm:t>
    </dgm:pt>
    <dgm:pt modelId="{BA1D6A32-C0B6-48D7-9CC6-37FF2D666F5B}">
      <dgm:prSet phldrT="[Text]" custT="1"/>
      <dgm:spPr/>
      <dgm:t>
        <a:bodyPr/>
        <a:lstStyle/>
        <a:p>
          <a:pPr algn="l"/>
          <a:r>
            <a:rPr lang="en-US" sz="3200" smtClean="0">
              <a:latin typeface="Times New Roman" panose="02020603050405020304" pitchFamily="18" charset="0"/>
              <a:cs typeface="Times New Roman" panose="02020603050405020304" pitchFamily="18" charset="0"/>
            </a:rPr>
            <a:t>3.2 Các thước đo về độ biến thiên</a:t>
          </a:r>
          <a:endParaRPr lang="en-US" sz="3200">
            <a:latin typeface="Times New Roman" panose="02020603050405020304" pitchFamily="18" charset="0"/>
            <a:cs typeface="Times New Roman" panose="02020603050405020304" pitchFamily="18" charset="0"/>
          </a:endParaRPr>
        </a:p>
      </dgm:t>
    </dgm:pt>
    <dgm:pt modelId="{B26ED360-04D6-4B70-A0E6-C733BA5ADF8D}" type="parTrans" cxnId="{BCA9CEE5-43F4-469A-B79E-2281274B1DBA}">
      <dgm:prSet/>
      <dgm:spPr/>
      <dgm:t>
        <a:bodyPr/>
        <a:lstStyle/>
        <a:p>
          <a:endParaRPr lang="en-US" sz="2800">
            <a:solidFill>
              <a:schemeClr val="tx1"/>
            </a:solidFill>
            <a:latin typeface="Times New Roman" panose="02020603050405020304" pitchFamily="18" charset="0"/>
            <a:cs typeface="Times New Roman" panose="02020603050405020304" pitchFamily="18" charset="0"/>
          </a:endParaRPr>
        </a:p>
      </dgm:t>
    </dgm:pt>
    <dgm:pt modelId="{AE03DE73-F96C-48FF-BDF7-126512A20B70}" type="sibTrans" cxnId="{BCA9CEE5-43F4-469A-B79E-2281274B1DBA}">
      <dgm:prSet/>
      <dgm:spPr/>
      <dgm:t>
        <a:bodyPr/>
        <a:lstStyle/>
        <a:p>
          <a:endParaRPr lang="en-US" sz="2800">
            <a:solidFill>
              <a:schemeClr val="tx1"/>
            </a:solidFill>
            <a:latin typeface="Times New Roman" panose="02020603050405020304" pitchFamily="18" charset="0"/>
            <a:cs typeface="Times New Roman" panose="02020603050405020304" pitchFamily="18" charset="0"/>
          </a:endParaRPr>
        </a:p>
      </dgm:t>
    </dgm:pt>
    <dgm:pt modelId="{F2BD6E06-CEC0-41D4-AEE8-D45730A4B4EB}">
      <dgm:prSet phldrT="[Text]" custT="1"/>
      <dgm:spPr/>
      <dgm:t>
        <a:bodyPr/>
        <a:lstStyle/>
        <a:p>
          <a:pPr algn="l"/>
          <a:r>
            <a:rPr lang="en-US" sz="2800" smtClean="0">
              <a:latin typeface="Times New Roman" panose="02020603050405020304" pitchFamily="18" charset="0"/>
              <a:cs typeface="Times New Roman" panose="02020603050405020304" pitchFamily="18" charset="0"/>
            </a:rPr>
            <a:t>3.4 Phân tích dữ liệu </a:t>
          </a:r>
          <a:r>
            <a:rPr lang="en-US" sz="3200" smtClean="0">
              <a:latin typeface="Times New Roman" panose="02020603050405020304" pitchFamily="18" charset="0"/>
              <a:cs typeface="Times New Roman" panose="02020603050405020304" pitchFamily="18" charset="0"/>
            </a:rPr>
            <a:t>khám</a:t>
          </a:r>
          <a:r>
            <a:rPr lang="en-US" sz="2800" smtClean="0">
              <a:latin typeface="Times New Roman" panose="02020603050405020304" pitchFamily="18" charset="0"/>
              <a:cs typeface="Times New Roman" panose="02020603050405020304" pitchFamily="18" charset="0"/>
            </a:rPr>
            <a:t> phá</a:t>
          </a:r>
          <a:endParaRPr lang="en-US" sz="2800">
            <a:latin typeface="Times New Roman" panose="02020603050405020304" pitchFamily="18" charset="0"/>
            <a:cs typeface="Times New Roman" panose="02020603050405020304" pitchFamily="18" charset="0"/>
          </a:endParaRPr>
        </a:p>
      </dgm:t>
    </dgm:pt>
    <dgm:pt modelId="{E6BA7C12-DA0C-4925-9C98-91C069DC8629}" type="parTrans" cxnId="{0F36EECC-A48F-4A0D-90EC-25D322AC3966}">
      <dgm:prSet/>
      <dgm:spPr/>
      <dgm:t>
        <a:bodyPr/>
        <a:lstStyle/>
        <a:p>
          <a:endParaRPr lang="en-US" sz="2800">
            <a:solidFill>
              <a:schemeClr val="tx1"/>
            </a:solidFill>
            <a:latin typeface="Times New Roman" panose="02020603050405020304" pitchFamily="18" charset="0"/>
            <a:cs typeface="Times New Roman" panose="02020603050405020304" pitchFamily="18" charset="0"/>
          </a:endParaRPr>
        </a:p>
      </dgm:t>
    </dgm:pt>
    <dgm:pt modelId="{1921F4B8-88F5-4A65-9BCD-76EE8E2F3B5E}" type="sibTrans" cxnId="{0F36EECC-A48F-4A0D-90EC-25D322AC3966}">
      <dgm:prSet/>
      <dgm:spPr/>
      <dgm:t>
        <a:bodyPr/>
        <a:lstStyle/>
        <a:p>
          <a:endParaRPr lang="en-US" sz="2800">
            <a:solidFill>
              <a:schemeClr val="tx1"/>
            </a:solidFill>
            <a:latin typeface="Times New Roman" panose="02020603050405020304" pitchFamily="18" charset="0"/>
            <a:cs typeface="Times New Roman" panose="02020603050405020304" pitchFamily="18" charset="0"/>
          </a:endParaRPr>
        </a:p>
      </dgm:t>
    </dgm:pt>
    <dgm:pt modelId="{2B291B9A-DE1D-4358-AD97-F322CD5CB007}">
      <dgm:prSet custT="1"/>
      <dgm:spPr/>
      <dgm:t>
        <a:bodyPr/>
        <a:lstStyle/>
        <a:p>
          <a:pPr algn="l"/>
          <a:r>
            <a:rPr lang="en-US" sz="2800" smtClean="0">
              <a:latin typeface="Times New Roman" panose="02020603050405020304" pitchFamily="18" charset="0"/>
              <a:cs typeface="Times New Roman" panose="02020603050405020304" pitchFamily="18" charset="0"/>
            </a:rPr>
            <a:t>3.3 Các thước đo về vị trí</a:t>
          </a:r>
          <a:endParaRPr lang="en-US" sz="2800">
            <a:latin typeface="Times New Roman" panose="02020603050405020304" pitchFamily="18" charset="0"/>
            <a:cs typeface="Times New Roman" panose="02020603050405020304" pitchFamily="18" charset="0"/>
          </a:endParaRPr>
        </a:p>
      </dgm:t>
    </dgm:pt>
    <dgm:pt modelId="{4549F035-E444-4856-9B13-E3B1AA9BC28C}" type="parTrans" cxnId="{D90F0FC5-3627-4E2F-A264-E4E3B19A5AB5}">
      <dgm:prSet/>
      <dgm:spPr/>
      <dgm:t>
        <a:bodyPr/>
        <a:lstStyle/>
        <a:p>
          <a:endParaRPr lang="en-US">
            <a:solidFill>
              <a:schemeClr val="tx1"/>
            </a:solidFill>
          </a:endParaRPr>
        </a:p>
      </dgm:t>
    </dgm:pt>
    <dgm:pt modelId="{890B2B0B-9B50-4E22-9310-70E664B6B305}" type="sibTrans" cxnId="{D90F0FC5-3627-4E2F-A264-E4E3B19A5AB5}">
      <dgm:prSet/>
      <dgm:spPr/>
      <dgm:t>
        <a:bodyPr/>
        <a:lstStyle/>
        <a:p>
          <a:endParaRPr lang="en-US">
            <a:solidFill>
              <a:schemeClr val="tx1"/>
            </a:solidFill>
          </a:endParaRPr>
        </a:p>
      </dgm:t>
    </dgm:pt>
    <dgm:pt modelId="{539A8C1E-0061-4177-83A0-56334CC5948B}" type="pres">
      <dgm:prSet presAssocID="{CC177971-5E0F-4333-B3CA-D2EA1FB90985}" presName="hierChild1" presStyleCnt="0">
        <dgm:presLayoutVars>
          <dgm:orgChart val="1"/>
          <dgm:chPref val="1"/>
          <dgm:dir/>
          <dgm:animOne val="branch"/>
          <dgm:animLvl val="lvl"/>
          <dgm:resizeHandles/>
        </dgm:presLayoutVars>
      </dgm:prSet>
      <dgm:spPr/>
      <dgm:t>
        <a:bodyPr/>
        <a:lstStyle/>
        <a:p>
          <a:endParaRPr lang="en-US"/>
        </a:p>
      </dgm:t>
    </dgm:pt>
    <dgm:pt modelId="{2DFFD4D7-102B-48B4-9D5F-ACF96146A11C}" type="pres">
      <dgm:prSet presAssocID="{2962BC64-405D-49DC-B5ED-3B7E2B5E992C}" presName="hierRoot1" presStyleCnt="0">
        <dgm:presLayoutVars>
          <dgm:hierBranch val="init"/>
        </dgm:presLayoutVars>
      </dgm:prSet>
      <dgm:spPr/>
      <dgm:t>
        <a:bodyPr/>
        <a:lstStyle/>
        <a:p>
          <a:endParaRPr lang="en-US"/>
        </a:p>
      </dgm:t>
    </dgm:pt>
    <dgm:pt modelId="{A6D138C2-1BE2-4C42-8977-6FCEE3AD773D}" type="pres">
      <dgm:prSet presAssocID="{2962BC64-405D-49DC-B5ED-3B7E2B5E992C}" presName="rootComposite1" presStyleCnt="0"/>
      <dgm:spPr/>
      <dgm:t>
        <a:bodyPr/>
        <a:lstStyle/>
        <a:p>
          <a:endParaRPr lang="en-US"/>
        </a:p>
      </dgm:t>
    </dgm:pt>
    <dgm:pt modelId="{44AFA499-CDF7-4875-B50C-895F4BFFF2D2}" type="pres">
      <dgm:prSet presAssocID="{2962BC64-405D-49DC-B5ED-3B7E2B5E992C}" presName="rootText1" presStyleLbl="node0" presStyleIdx="0" presStyleCnt="1" custLinFactNeighborX="-2441" custLinFactNeighborY="22049">
        <dgm:presLayoutVars>
          <dgm:chPref val="3"/>
        </dgm:presLayoutVars>
      </dgm:prSet>
      <dgm:spPr/>
      <dgm:t>
        <a:bodyPr/>
        <a:lstStyle/>
        <a:p>
          <a:endParaRPr lang="en-US"/>
        </a:p>
      </dgm:t>
    </dgm:pt>
    <dgm:pt modelId="{13B609D6-E0D2-4486-A417-53FCA0BB1240}" type="pres">
      <dgm:prSet presAssocID="{2962BC64-405D-49DC-B5ED-3B7E2B5E992C}" presName="rootConnector1" presStyleLbl="node1" presStyleIdx="0" presStyleCnt="0"/>
      <dgm:spPr/>
      <dgm:t>
        <a:bodyPr/>
        <a:lstStyle/>
        <a:p>
          <a:endParaRPr lang="en-US"/>
        </a:p>
      </dgm:t>
    </dgm:pt>
    <dgm:pt modelId="{C6FAD3A9-23D9-47FB-A2AA-0EF9148AC3A5}" type="pres">
      <dgm:prSet presAssocID="{2962BC64-405D-49DC-B5ED-3B7E2B5E992C}" presName="hierChild2" presStyleCnt="0"/>
      <dgm:spPr/>
      <dgm:t>
        <a:bodyPr/>
        <a:lstStyle/>
        <a:p>
          <a:endParaRPr lang="en-US"/>
        </a:p>
      </dgm:t>
    </dgm:pt>
    <dgm:pt modelId="{07EA3A58-6A59-4611-B8E4-B0D74167EF24}" type="pres">
      <dgm:prSet presAssocID="{4CFC6A2A-ACD9-404E-96CF-805E749628AA}" presName="Name64" presStyleLbl="parChTrans1D2" presStyleIdx="0" presStyleCnt="4"/>
      <dgm:spPr/>
      <dgm:t>
        <a:bodyPr/>
        <a:lstStyle/>
        <a:p>
          <a:endParaRPr lang="en-US"/>
        </a:p>
      </dgm:t>
    </dgm:pt>
    <dgm:pt modelId="{030AC457-D554-42B4-A26A-E4B55A92C54E}" type="pres">
      <dgm:prSet presAssocID="{F7134F0A-E419-4ECD-B4EC-9A7A1AC9473B}" presName="hierRoot2" presStyleCnt="0">
        <dgm:presLayoutVars>
          <dgm:hierBranch val="init"/>
        </dgm:presLayoutVars>
      </dgm:prSet>
      <dgm:spPr/>
      <dgm:t>
        <a:bodyPr/>
        <a:lstStyle/>
        <a:p>
          <a:endParaRPr lang="en-US"/>
        </a:p>
      </dgm:t>
    </dgm:pt>
    <dgm:pt modelId="{E97F9468-3E5A-4788-BB59-13CD7D74CCAB}" type="pres">
      <dgm:prSet presAssocID="{F7134F0A-E419-4ECD-B4EC-9A7A1AC9473B}" presName="rootComposite" presStyleCnt="0"/>
      <dgm:spPr/>
      <dgm:t>
        <a:bodyPr/>
        <a:lstStyle/>
        <a:p>
          <a:endParaRPr lang="en-US"/>
        </a:p>
      </dgm:t>
    </dgm:pt>
    <dgm:pt modelId="{71F191B0-1075-4B7C-AF95-7D94703E4CF1}" type="pres">
      <dgm:prSet presAssocID="{F7134F0A-E419-4ECD-B4EC-9A7A1AC9473B}" presName="rootText" presStyleLbl="node2" presStyleIdx="0" presStyleCnt="4" custScaleX="180249" custLinFactNeighborX="63" custLinFactNeighborY="93093">
        <dgm:presLayoutVars>
          <dgm:chPref val="3"/>
        </dgm:presLayoutVars>
      </dgm:prSet>
      <dgm:spPr/>
      <dgm:t>
        <a:bodyPr/>
        <a:lstStyle/>
        <a:p>
          <a:endParaRPr lang="en-US"/>
        </a:p>
      </dgm:t>
    </dgm:pt>
    <dgm:pt modelId="{44BADD5F-B59F-42E3-B05E-07A490A31D27}" type="pres">
      <dgm:prSet presAssocID="{F7134F0A-E419-4ECD-B4EC-9A7A1AC9473B}" presName="rootConnector" presStyleLbl="node2" presStyleIdx="0" presStyleCnt="4"/>
      <dgm:spPr/>
      <dgm:t>
        <a:bodyPr/>
        <a:lstStyle/>
        <a:p>
          <a:endParaRPr lang="en-US"/>
        </a:p>
      </dgm:t>
    </dgm:pt>
    <dgm:pt modelId="{06535547-0823-4365-A192-A0BF540BE5F7}" type="pres">
      <dgm:prSet presAssocID="{F7134F0A-E419-4ECD-B4EC-9A7A1AC9473B}" presName="hierChild4" presStyleCnt="0"/>
      <dgm:spPr/>
      <dgm:t>
        <a:bodyPr/>
        <a:lstStyle/>
        <a:p>
          <a:endParaRPr lang="en-US"/>
        </a:p>
      </dgm:t>
    </dgm:pt>
    <dgm:pt modelId="{EA1E2EF5-9932-4625-819F-C48416BF9E08}" type="pres">
      <dgm:prSet presAssocID="{F7134F0A-E419-4ECD-B4EC-9A7A1AC9473B}" presName="hierChild5" presStyleCnt="0"/>
      <dgm:spPr/>
      <dgm:t>
        <a:bodyPr/>
        <a:lstStyle/>
        <a:p>
          <a:endParaRPr lang="en-US"/>
        </a:p>
      </dgm:t>
    </dgm:pt>
    <dgm:pt modelId="{6316109D-16D5-4965-96B2-5EF419643DA6}" type="pres">
      <dgm:prSet presAssocID="{B26ED360-04D6-4B70-A0E6-C733BA5ADF8D}" presName="Name64" presStyleLbl="parChTrans1D2" presStyleIdx="1" presStyleCnt="4"/>
      <dgm:spPr/>
      <dgm:t>
        <a:bodyPr/>
        <a:lstStyle/>
        <a:p>
          <a:endParaRPr lang="en-US"/>
        </a:p>
      </dgm:t>
    </dgm:pt>
    <dgm:pt modelId="{A90915F2-9D36-4795-90BE-8FFB52106E0D}" type="pres">
      <dgm:prSet presAssocID="{BA1D6A32-C0B6-48D7-9CC6-37FF2D666F5B}" presName="hierRoot2" presStyleCnt="0">
        <dgm:presLayoutVars>
          <dgm:hierBranch val="init"/>
        </dgm:presLayoutVars>
      </dgm:prSet>
      <dgm:spPr/>
      <dgm:t>
        <a:bodyPr/>
        <a:lstStyle/>
        <a:p>
          <a:endParaRPr lang="en-US"/>
        </a:p>
      </dgm:t>
    </dgm:pt>
    <dgm:pt modelId="{19E44FFC-D0FF-44DC-B5D3-E1BDEEAF0A84}" type="pres">
      <dgm:prSet presAssocID="{BA1D6A32-C0B6-48D7-9CC6-37FF2D666F5B}" presName="rootComposite" presStyleCnt="0"/>
      <dgm:spPr/>
      <dgm:t>
        <a:bodyPr/>
        <a:lstStyle/>
        <a:p>
          <a:endParaRPr lang="en-US"/>
        </a:p>
      </dgm:t>
    </dgm:pt>
    <dgm:pt modelId="{0CA8439E-4C5A-4296-9FBD-0EEA4A1F4608}" type="pres">
      <dgm:prSet presAssocID="{BA1D6A32-C0B6-48D7-9CC6-37FF2D666F5B}" presName="rootText" presStyleLbl="node2" presStyleIdx="1" presStyleCnt="4" custScaleX="181231" custLinFactNeighborX="364" custLinFactNeighborY="57337">
        <dgm:presLayoutVars>
          <dgm:chPref val="3"/>
        </dgm:presLayoutVars>
      </dgm:prSet>
      <dgm:spPr/>
      <dgm:t>
        <a:bodyPr/>
        <a:lstStyle/>
        <a:p>
          <a:endParaRPr lang="en-US"/>
        </a:p>
      </dgm:t>
    </dgm:pt>
    <dgm:pt modelId="{E06346E1-182E-48E2-9BC5-B15E80E75AF8}" type="pres">
      <dgm:prSet presAssocID="{BA1D6A32-C0B6-48D7-9CC6-37FF2D666F5B}" presName="rootConnector" presStyleLbl="node2" presStyleIdx="1" presStyleCnt="4"/>
      <dgm:spPr/>
      <dgm:t>
        <a:bodyPr/>
        <a:lstStyle/>
        <a:p>
          <a:endParaRPr lang="en-US"/>
        </a:p>
      </dgm:t>
    </dgm:pt>
    <dgm:pt modelId="{670C0214-D2FD-4E46-A637-C3186D5CFE41}" type="pres">
      <dgm:prSet presAssocID="{BA1D6A32-C0B6-48D7-9CC6-37FF2D666F5B}" presName="hierChild4" presStyleCnt="0"/>
      <dgm:spPr/>
      <dgm:t>
        <a:bodyPr/>
        <a:lstStyle/>
        <a:p>
          <a:endParaRPr lang="en-US"/>
        </a:p>
      </dgm:t>
    </dgm:pt>
    <dgm:pt modelId="{6BB5387C-993B-401C-9E68-1007EEE9C0BE}" type="pres">
      <dgm:prSet presAssocID="{BA1D6A32-C0B6-48D7-9CC6-37FF2D666F5B}" presName="hierChild5" presStyleCnt="0"/>
      <dgm:spPr/>
      <dgm:t>
        <a:bodyPr/>
        <a:lstStyle/>
        <a:p>
          <a:endParaRPr lang="en-US"/>
        </a:p>
      </dgm:t>
    </dgm:pt>
    <dgm:pt modelId="{D0229EB1-668A-4554-B81E-5E555B3DA06B}" type="pres">
      <dgm:prSet presAssocID="{4549F035-E444-4856-9B13-E3B1AA9BC28C}" presName="Name64" presStyleLbl="parChTrans1D2" presStyleIdx="2" presStyleCnt="4"/>
      <dgm:spPr/>
      <dgm:t>
        <a:bodyPr/>
        <a:lstStyle/>
        <a:p>
          <a:endParaRPr lang="en-US"/>
        </a:p>
      </dgm:t>
    </dgm:pt>
    <dgm:pt modelId="{0F16A12A-C42E-4D79-9532-37D403326740}" type="pres">
      <dgm:prSet presAssocID="{2B291B9A-DE1D-4358-AD97-F322CD5CB007}" presName="hierRoot2" presStyleCnt="0">
        <dgm:presLayoutVars>
          <dgm:hierBranch val="init"/>
        </dgm:presLayoutVars>
      </dgm:prSet>
      <dgm:spPr/>
      <dgm:t>
        <a:bodyPr/>
        <a:lstStyle/>
        <a:p>
          <a:endParaRPr lang="en-US"/>
        </a:p>
      </dgm:t>
    </dgm:pt>
    <dgm:pt modelId="{E2EC8A27-0E5C-46CF-938F-D137EB2D8A85}" type="pres">
      <dgm:prSet presAssocID="{2B291B9A-DE1D-4358-AD97-F322CD5CB007}" presName="rootComposite" presStyleCnt="0"/>
      <dgm:spPr/>
      <dgm:t>
        <a:bodyPr/>
        <a:lstStyle/>
        <a:p>
          <a:endParaRPr lang="en-US"/>
        </a:p>
      </dgm:t>
    </dgm:pt>
    <dgm:pt modelId="{CE6B884D-06F2-4A52-97C8-4E8FC35B49CC}" type="pres">
      <dgm:prSet presAssocID="{2B291B9A-DE1D-4358-AD97-F322CD5CB007}" presName="rootText" presStyleLbl="node2" presStyleIdx="2" presStyleCnt="4" custScaleX="181358" custLinFactNeighborX="0" custLinFactNeighborY="22068">
        <dgm:presLayoutVars>
          <dgm:chPref val="3"/>
        </dgm:presLayoutVars>
      </dgm:prSet>
      <dgm:spPr/>
      <dgm:t>
        <a:bodyPr/>
        <a:lstStyle/>
        <a:p>
          <a:endParaRPr lang="en-US"/>
        </a:p>
      </dgm:t>
    </dgm:pt>
    <dgm:pt modelId="{CD6E5A61-12CC-4EEF-B013-B09D48AE8533}" type="pres">
      <dgm:prSet presAssocID="{2B291B9A-DE1D-4358-AD97-F322CD5CB007}" presName="rootConnector" presStyleLbl="node2" presStyleIdx="2" presStyleCnt="4"/>
      <dgm:spPr/>
      <dgm:t>
        <a:bodyPr/>
        <a:lstStyle/>
        <a:p>
          <a:endParaRPr lang="en-US"/>
        </a:p>
      </dgm:t>
    </dgm:pt>
    <dgm:pt modelId="{835689B8-981B-4EC7-9A35-2A46FBA8A05A}" type="pres">
      <dgm:prSet presAssocID="{2B291B9A-DE1D-4358-AD97-F322CD5CB007}" presName="hierChild4" presStyleCnt="0"/>
      <dgm:spPr/>
      <dgm:t>
        <a:bodyPr/>
        <a:lstStyle/>
        <a:p>
          <a:endParaRPr lang="en-US"/>
        </a:p>
      </dgm:t>
    </dgm:pt>
    <dgm:pt modelId="{500740FA-C6A5-4F54-A1AF-346213C24340}" type="pres">
      <dgm:prSet presAssocID="{2B291B9A-DE1D-4358-AD97-F322CD5CB007}" presName="hierChild5" presStyleCnt="0"/>
      <dgm:spPr/>
      <dgm:t>
        <a:bodyPr/>
        <a:lstStyle/>
        <a:p>
          <a:endParaRPr lang="en-US"/>
        </a:p>
      </dgm:t>
    </dgm:pt>
    <dgm:pt modelId="{54236405-FDC2-4DD1-B887-2407FCB517C6}" type="pres">
      <dgm:prSet presAssocID="{E6BA7C12-DA0C-4925-9C98-91C069DC8629}" presName="Name64" presStyleLbl="parChTrans1D2" presStyleIdx="3" presStyleCnt="4"/>
      <dgm:spPr/>
      <dgm:t>
        <a:bodyPr/>
        <a:lstStyle/>
        <a:p>
          <a:endParaRPr lang="en-US"/>
        </a:p>
      </dgm:t>
    </dgm:pt>
    <dgm:pt modelId="{5A43E649-7C6B-435E-BBFD-42A398C0F0EC}" type="pres">
      <dgm:prSet presAssocID="{F2BD6E06-CEC0-41D4-AEE8-D45730A4B4EB}" presName="hierRoot2" presStyleCnt="0">
        <dgm:presLayoutVars>
          <dgm:hierBranch val="init"/>
        </dgm:presLayoutVars>
      </dgm:prSet>
      <dgm:spPr/>
      <dgm:t>
        <a:bodyPr/>
        <a:lstStyle/>
        <a:p>
          <a:endParaRPr lang="en-US"/>
        </a:p>
      </dgm:t>
    </dgm:pt>
    <dgm:pt modelId="{1D363535-575E-47B8-B64D-21B26FAAE557}" type="pres">
      <dgm:prSet presAssocID="{F2BD6E06-CEC0-41D4-AEE8-D45730A4B4EB}" presName="rootComposite" presStyleCnt="0"/>
      <dgm:spPr/>
      <dgm:t>
        <a:bodyPr/>
        <a:lstStyle/>
        <a:p>
          <a:endParaRPr lang="en-US"/>
        </a:p>
      </dgm:t>
    </dgm:pt>
    <dgm:pt modelId="{09DC1694-736B-4110-B671-4A429F2CC32E}" type="pres">
      <dgm:prSet presAssocID="{F2BD6E06-CEC0-41D4-AEE8-D45730A4B4EB}" presName="rootText" presStyleLbl="node2" presStyleIdx="3" presStyleCnt="4" custScaleX="180993" custLinFactNeighborX="431" custLinFactNeighborY="-11364">
        <dgm:presLayoutVars>
          <dgm:chPref val="3"/>
        </dgm:presLayoutVars>
      </dgm:prSet>
      <dgm:spPr/>
      <dgm:t>
        <a:bodyPr/>
        <a:lstStyle/>
        <a:p>
          <a:endParaRPr lang="en-US"/>
        </a:p>
      </dgm:t>
    </dgm:pt>
    <dgm:pt modelId="{DCD5DC98-5ABC-45DF-93CA-08F3963FCDC6}" type="pres">
      <dgm:prSet presAssocID="{F2BD6E06-CEC0-41D4-AEE8-D45730A4B4EB}" presName="rootConnector" presStyleLbl="node2" presStyleIdx="3" presStyleCnt="4"/>
      <dgm:spPr/>
      <dgm:t>
        <a:bodyPr/>
        <a:lstStyle/>
        <a:p>
          <a:endParaRPr lang="en-US"/>
        </a:p>
      </dgm:t>
    </dgm:pt>
    <dgm:pt modelId="{24879B5B-3C0C-40FF-9539-04660A720098}" type="pres">
      <dgm:prSet presAssocID="{F2BD6E06-CEC0-41D4-AEE8-D45730A4B4EB}" presName="hierChild4" presStyleCnt="0"/>
      <dgm:spPr/>
      <dgm:t>
        <a:bodyPr/>
        <a:lstStyle/>
        <a:p>
          <a:endParaRPr lang="en-US"/>
        </a:p>
      </dgm:t>
    </dgm:pt>
    <dgm:pt modelId="{6FB6AB64-710E-4748-838C-1697196EA96E}" type="pres">
      <dgm:prSet presAssocID="{F2BD6E06-CEC0-41D4-AEE8-D45730A4B4EB}" presName="hierChild5" presStyleCnt="0"/>
      <dgm:spPr/>
      <dgm:t>
        <a:bodyPr/>
        <a:lstStyle/>
        <a:p>
          <a:endParaRPr lang="en-US"/>
        </a:p>
      </dgm:t>
    </dgm:pt>
    <dgm:pt modelId="{7D779AE7-1AAE-4C0E-AC4C-803817653FF8}" type="pres">
      <dgm:prSet presAssocID="{2962BC64-405D-49DC-B5ED-3B7E2B5E992C}" presName="hierChild3" presStyleCnt="0"/>
      <dgm:spPr/>
      <dgm:t>
        <a:bodyPr/>
        <a:lstStyle/>
        <a:p>
          <a:endParaRPr lang="en-US"/>
        </a:p>
      </dgm:t>
    </dgm:pt>
  </dgm:ptLst>
  <dgm:cxnLst>
    <dgm:cxn modelId="{14A66A69-0657-445D-9FF0-4FC9815FE4AB}" type="presOf" srcId="{2B291B9A-DE1D-4358-AD97-F322CD5CB007}" destId="{CE6B884D-06F2-4A52-97C8-4E8FC35B49CC}" srcOrd="0" destOrd="0" presId="urn:microsoft.com/office/officeart/2009/3/layout/HorizontalOrganizationChart"/>
    <dgm:cxn modelId="{E1B2DB54-E6FF-4330-BE95-44DCAF5BEBB1}" type="presOf" srcId="{BA1D6A32-C0B6-48D7-9CC6-37FF2D666F5B}" destId="{0CA8439E-4C5A-4296-9FBD-0EEA4A1F4608}" srcOrd="0" destOrd="0" presId="urn:microsoft.com/office/officeart/2009/3/layout/HorizontalOrganizationChart"/>
    <dgm:cxn modelId="{4831CC79-B308-4FC2-926B-96B66705A80F}" srcId="{CC177971-5E0F-4333-B3CA-D2EA1FB90985}" destId="{2962BC64-405D-49DC-B5ED-3B7E2B5E992C}" srcOrd="0" destOrd="0" parTransId="{106835C3-39A5-4B23-8FA8-981637F5A0FB}" sibTransId="{8A99D513-9845-448A-926B-1948A6DAEDFB}"/>
    <dgm:cxn modelId="{E0BB5DD7-1DB9-4996-BB29-703FED15F929}" type="presOf" srcId="{F2BD6E06-CEC0-41D4-AEE8-D45730A4B4EB}" destId="{DCD5DC98-5ABC-45DF-93CA-08F3963FCDC6}" srcOrd="1" destOrd="0" presId="urn:microsoft.com/office/officeart/2009/3/layout/HorizontalOrganizationChart"/>
    <dgm:cxn modelId="{C23C0058-F49C-4BA1-A1A7-7F077B3C1D5D}" type="presOf" srcId="{BA1D6A32-C0B6-48D7-9CC6-37FF2D666F5B}" destId="{E06346E1-182E-48E2-9BC5-B15E80E75AF8}" srcOrd="1" destOrd="0" presId="urn:microsoft.com/office/officeart/2009/3/layout/HorizontalOrganizationChart"/>
    <dgm:cxn modelId="{A6946511-7D35-4433-A556-3C0C18589CE0}" type="presOf" srcId="{4CFC6A2A-ACD9-404E-96CF-805E749628AA}" destId="{07EA3A58-6A59-4611-B8E4-B0D74167EF24}" srcOrd="0" destOrd="0" presId="urn:microsoft.com/office/officeart/2009/3/layout/HorizontalOrganizationChart"/>
    <dgm:cxn modelId="{10AAD6AC-0E79-46A1-8FDD-64FDA70A7AF0}" type="presOf" srcId="{4549F035-E444-4856-9B13-E3B1AA9BC28C}" destId="{D0229EB1-668A-4554-B81E-5E555B3DA06B}" srcOrd="0" destOrd="0" presId="urn:microsoft.com/office/officeart/2009/3/layout/HorizontalOrganizationChart"/>
    <dgm:cxn modelId="{E3935936-294C-46D3-9E75-112038C2503C}" type="presOf" srcId="{2962BC64-405D-49DC-B5ED-3B7E2B5E992C}" destId="{13B609D6-E0D2-4486-A417-53FCA0BB1240}" srcOrd="1" destOrd="0" presId="urn:microsoft.com/office/officeart/2009/3/layout/HorizontalOrganizationChart"/>
    <dgm:cxn modelId="{E7E4A175-51E4-4F0D-AC1A-02BAD0D434B2}" type="presOf" srcId="{2962BC64-405D-49DC-B5ED-3B7E2B5E992C}" destId="{44AFA499-CDF7-4875-B50C-895F4BFFF2D2}" srcOrd="0" destOrd="0" presId="urn:microsoft.com/office/officeart/2009/3/layout/HorizontalOrganizationChart"/>
    <dgm:cxn modelId="{1C38A519-B218-4A51-B68D-1895FBC10C33}" type="presOf" srcId="{F2BD6E06-CEC0-41D4-AEE8-D45730A4B4EB}" destId="{09DC1694-736B-4110-B671-4A429F2CC32E}" srcOrd="0" destOrd="0" presId="urn:microsoft.com/office/officeart/2009/3/layout/HorizontalOrganizationChart"/>
    <dgm:cxn modelId="{0F36EECC-A48F-4A0D-90EC-25D322AC3966}" srcId="{2962BC64-405D-49DC-B5ED-3B7E2B5E992C}" destId="{F2BD6E06-CEC0-41D4-AEE8-D45730A4B4EB}" srcOrd="3" destOrd="0" parTransId="{E6BA7C12-DA0C-4925-9C98-91C069DC8629}" sibTransId="{1921F4B8-88F5-4A65-9BCD-76EE8E2F3B5E}"/>
    <dgm:cxn modelId="{00A570C4-8FA5-4BFD-8A65-3C2A0DF8E86B}" type="presOf" srcId="{CC177971-5E0F-4333-B3CA-D2EA1FB90985}" destId="{539A8C1E-0061-4177-83A0-56334CC5948B}" srcOrd="0" destOrd="0" presId="urn:microsoft.com/office/officeart/2009/3/layout/HorizontalOrganizationChart"/>
    <dgm:cxn modelId="{BECF9AF4-4681-48BC-85B4-D9F2145DD840}" type="presOf" srcId="{E6BA7C12-DA0C-4925-9C98-91C069DC8629}" destId="{54236405-FDC2-4DD1-B887-2407FCB517C6}" srcOrd="0" destOrd="0" presId="urn:microsoft.com/office/officeart/2009/3/layout/HorizontalOrganizationChart"/>
    <dgm:cxn modelId="{4E169348-0B69-463F-B4E8-48D0EB3966DE}" type="presOf" srcId="{2B291B9A-DE1D-4358-AD97-F322CD5CB007}" destId="{CD6E5A61-12CC-4EEF-B013-B09D48AE8533}" srcOrd="1" destOrd="0" presId="urn:microsoft.com/office/officeart/2009/3/layout/HorizontalOrganizationChart"/>
    <dgm:cxn modelId="{AB96D530-AA37-46CF-973E-F735B6451A04}" type="presOf" srcId="{F7134F0A-E419-4ECD-B4EC-9A7A1AC9473B}" destId="{44BADD5F-B59F-42E3-B05E-07A490A31D27}" srcOrd="1" destOrd="0" presId="urn:microsoft.com/office/officeart/2009/3/layout/HorizontalOrganizationChart"/>
    <dgm:cxn modelId="{BCA9CEE5-43F4-469A-B79E-2281274B1DBA}" srcId="{2962BC64-405D-49DC-B5ED-3B7E2B5E992C}" destId="{BA1D6A32-C0B6-48D7-9CC6-37FF2D666F5B}" srcOrd="1" destOrd="0" parTransId="{B26ED360-04D6-4B70-A0E6-C733BA5ADF8D}" sibTransId="{AE03DE73-F96C-48FF-BDF7-126512A20B70}"/>
    <dgm:cxn modelId="{2A71DC66-5548-410F-8E32-C78145EC9A70}" srcId="{2962BC64-405D-49DC-B5ED-3B7E2B5E992C}" destId="{F7134F0A-E419-4ECD-B4EC-9A7A1AC9473B}" srcOrd="0" destOrd="0" parTransId="{4CFC6A2A-ACD9-404E-96CF-805E749628AA}" sibTransId="{3B12FC30-5772-4CC5-8EF2-665AC299B265}"/>
    <dgm:cxn modelId="{D90F0FC5-3627-4E2F-A264-E4E3B19A5AB5}" srcId="{2962BC64-405D-49DC-B5ED-3B7E2B5E992C}" destId="{2B291B9A-DE1D-4358-AD97-F322CD5CB007}" srcOrd="2" destOrd="0" parTransId="{4549F035-E444-4856-9B13-E3B1AA9BC28C}" sibTransId="{890B2B0B-9B50-4E22-9310-70E664B6B305}"/>
    <dgm:cxn modelId="{CEF824F1-7826-4F55-8E43-DC4695DF6BED}" type="presOf" srcId="{F7134F0A-E419-4ECD-B4EC-9A7A1AC9473B}" destId="{71F191B0-1075-4B7C-AF95-7D94703E4CF1}" srcOrd="0" destOrd="0" presId="urn:microsoft.com/office/officeart/2009/3/layout/HorizontalOrganizationChart"/>
    <dgm:cxn modelId="{76DC635F-956C-4801-8B0D-3E7723AC2DFD}" type="presOf" srcId="{B26ED360-04D6-4B70-A0E6-C733BA5ADF8D}" destId="{6316109D-16D5-4965-96B2-5EF419643DA6}" srcOrd="0" destOrd="0" presId="urn:microsoft.com/office/officeart/2009/3/layout/HorizontalOrganizationChart"/>
    <dgm:cxn modelId="{6DC15463-B720-46A3-923E-0A3A403680B0}" type="presParOf" srcId="{539A8C1E-0061-4177-83A0-56334CC5948B}" destId="{2DFFD4D7-102B-48B4-9D5F-ACF96146A11C}" srcOrd="0" destOrd="0" presId="urn:microsoft.com/office/officeart/2009/3/layout/HorizontalOrganizationChart"/>
    <dgm:cxn modelId="{A0B2EA81-8DC0-47F8-AF21-C42E290038DB}" type="presParOf" srcId="{2DFFD4D7-102B-48B4-9D5F-ACF96146A11C}" destId="{A6D138C2-1BE2-4C42-8977-6FCEE3AD773D}" srcOrd="0" destOrd="0" presId="urn:microsoft.com/office/officeart/2009/3/layout/HorizontalOrganizationChart"/>
    <dgm:cxn modelId="{9617077C-4637-419B-B643-F49D3E35C0B9}" type="presParOf" srcId="{A6D138C2-1BE2-4C42-8977-6FCEE3AD773D}" destId="{44AFA499-CDF7-4875-B50C-895F4BFFF2D2}" srcOrd="0" destOrd="0" presId="urn:microsoft.com/office/officeart/2009/3/layout/HorizontalOrganizationChart"/>
    <dgm:cxn modelId="{53A147FC-6325-48B2-A1E2-451E4163DBB7}" type="presParOf" srcId="{A6D138C2-1BE2-4C42-8977-6FCEE3AD773D}" destId="{13B609D6-E0D2-4486-A417-53FCA0BB1240}" srcOrd="1" destOrd="0" presId="urn:microsoft.com/office/officeart/2009/3/layout/HorizontalOrganizationChart"/>
    <dgm:cxn modelId="{7AB51B09-B7B6-4402-9805-0F91BCF98115}" type="presParOf" srcId="{2DFFD4D7-102B-48B4-9D5F-ACF96146A11C}" destId="{C6FAD3A9-23D9-47FB-A2AA-0EF9148AC3A5}" srcOrd="1" destOrd="0" presId="urn:microsoft.com/office/officeart/2009/3/layout/HorizontalOrganizationChart"/>
    <dgm:cxn modelId="{CFB7BDBE-A0B9-40BF-B36B-AB2BDB40C31D}" type="presParOf" srcId="{C6FAD3A9-23D9-47FB-A2AA-0EF9148AC3A5}" destId="{07EA3A58-6A59-4611-B8E4-B0D74167EF24}" srcOrd="0" destOrd="0" presId="urn:microsoft.com/office/officeart/2009/3/layout/HorizontalOrganizationChart"/>
    <dgm:cxn modelId="{23B8469C-A189-4572-8109-E0F9A1BA6068}" type="presParOf" srcId="{C6FAD3A9-23D9-47FB-A2AA-0EF9148AC3A5}" destId="{030AC457-D554-42B4-A26A-E4B55A92C54E}" srcOrd="1" destOrd="0" presId="urn:microsoft.com/office/officeart/2009/3/layout/HorizontalOrganizationChart"/>
    <dgm:cxn modelId="{5BE26FA2-1B1B-42DD-850F-1107C8E1CD4E}" type="presParOf" srcId="{030AC457-D554-42B4-A26A-E4B55A92C54E}" destId="{E97F9468-3E5A-4788-BB59-13CD7D74CCAB}" srcOrd="0" destOrd="0" presId="urn:microsoft.com/office/officeart/2009/3/layout/HorizontalOrganizationChart"/>
    <dgm:cxn modelId="{CB1F04C1-275A-48CD-859B-73EB0874B9E2}" type="presParOf" srcId="{E97F9468-3E5A-4788-BB59-13CD7D74CCAB}" destId="{71F191B0-1075-4B7C-AF95-7D94703E4CF1}" srcOrd="0" destOrd="0" presId="urn:microsoft.com/office/officeart/2009/3/layout/HorizontalOrganizationChart"/>
    <dgm:cxn modelId="{AAD32770-F8CE-41CC-B4D0-EA8E08A25F36}" type="presParOf" srcId="{E97F9468-3E5A-4788-BB59-13CD7D74CCAB}" destId="{44BADD5F-B59F-42E3-B05E-07A490A31D27}" srcOrd="1" destOrd="0" presId="urn:microsoft.com/office/officeart/2009/3/layout/HorizontalOrganizationChart"/>
    <dgm:cxn modelId="{AAA62E90-AA5F-4D5B-A312-E1FA945CBF13}" type="presParOf" srcId="{030AC457-D554-42B4-A26A-E4B55A92C54E}" destId="{06535547-0823-4365-A192-A0BF540BE5F7}" srcOrd="1" destOrd="0" presId="urn:microsoft.com/office/officeart/2009/3/layout/HorizontalOrganizationChart"/>
    <dgm:cxn modelId="{DBA29239-13A5-4CD3-9B50-A7BA6CAD5B07}" type="presParOf" srcId="{030AC457-D554-42B4-A26A-E4B55A92C54E}" destId="{EA1E2EF5-9932-4625-819F-C48416BF9E08}" srcOrd="2" destOrd="0" presId="urn:microsoft.com/office/officeart/2009/3/layout/HorizontalOrganizationChart"/>
    <dgm:cxn modelId="{D9F78BEA-5069-435F-87FE-541A2EA8E151}" type="presParOf" srcId="{C6FAD3A9-23D9-47FB-A2AA-0EF9148AC3A5}" destId="{6316109D-16D5-4965-96B2-5EF419643DA6}" srcOrd="2" destOrd="0" presId="urn:microsoft.com/office/officeart/2009/3/layout/HorizontalOrganizationChart"/>
    <dgm:cxn modelId="{A01DF042-21F4-407F-BC16-9CD438240595}" type="presParOf" srcId="{C6FAD3A9-23D9-47FB-A2AA-0EF9148AC3A5}" destId="{A90915F2-9D36-4795-90BE-8FFB52106E0D}" srcOrd="3" destOrd="0" presId="urn:microsoft.com/office/officeart/2009/3/layout/HorizontalOrganizationChart"/>
    <dgm:cxn modelId="{E2F376CE-C1D7-4454-902A-D49561B679A2}" type="presParOf" srcId="{A90915F2-9D36-4795-90BE-8FFB52106E0D}" destId="{19E44FFC-D0FF-44DC-B5D3-E1BDEEAF0A84}" srcOrd="0" destOrd="0" presId="urn:microsoft.com/office/officeart/2009/3/layout/HorizontalOrganizationChart"/>
    <dgm:cxn modelId="{066AD396-B50C-4454-8BE1-9B67761F2C1E}" type="presParOf" srcId="{19E44FFC-D0FF-44DC-B5D3-E1BDEEAF0A84}" destId="{0CA8439E-4C5A-4296-9FBD-0EEA4A1F4608}" srcOrd="0" destOrd="0" presId="urn:microsoft.com/office/officeart/2009/3/layout/HorizontalOrganizationChart"/>
    <dgm:cxn modelId="{F480B541-C22F-4C70-AD74-240A4D5884D5}" type="presParOf" srcId="{19E44FFC-D0FF-44DC-B5D3-E1BDEEAF0A84}" destId="{E06346E1-182E-48E2-9BC5-B15E80E75AF8}" srcOrd="1" destOrd="0" presId="urn:microsoft.com/office/officeart/2009/3/layout/HorizontalOrganizationChart"/>
    <dgm:cxn modelId="{BCFAE236-FC00-4C2F-96D5-15F7B90291B0}" type="presParOf" srcId="{A90915F2-9D36-4795-90BE-8FFB52106E0D}" destId="{670C0214-D2FD-4E46-A637-C3186D5CFE41}" srcOrd="1" destOrd="0" presId="urn:microsoft.com/office/officeart/2009/3/layout/HorizontalOrganizationChart"/>
    <dgm:cxn modelId="{DC021AE5-1DEB-4A05-AE61-B8F7015C11C3}" type="presParOf" srcId="{A90915F2-9D36-4795-90BE-8FFB52106E0D}" destId="{6BB5387C-993B-401C-9E68-1007EEE9C0BE}" srcOrd="2" destOrd="0" presId="urn:microsoft.com/office/officeart/2009/3/layout/HorizontalOrganizationChart"/>
    <dgm:cxn modelId="{FC4F0025-A2B2-4E65-9755-AE7FEE111200}" type="presParOf" srcId="{C6FAD3A9-23D9-47FB-A2AA-0EF9148AC3A5}" destId="{D0229EB1-668A-4554-B81E-5E555B3DA06B}" srcOrd="4" destOrd="0" presId="urn:microsoft.com/office/officeart/2009/3/layout/HorizontalOrganizationChart"/>
    <dgm:cxn modelId="{86C7E539-77A0-4DBD-8C34-4DEC2EBD7AE7}" type="presParOf" srcId="{C6FAD3A9-23D9-47FB-A2AA-0EF9148AC3A5}" destId="{0F16A12A-C42E-4D79-9532-37D403326740}" srcOrd="5" destOrd="0" presId="urn:microsoft.com/office/officeart/2009/3/layout/HorizontalOrganizationChart"/>
    <dgm:cxn modelId="{AB133220-2F57-4F2B-BD0C-5E70989AFBED}" type="presParOf" srcId="{0F16A12A-C42E-4D79-9532-37D403326740}" destId="{E2EC8A27-0E5C-46CF-938F-D137EB2D8A85}" srcOrd="0" destOrd="0" presId="urn:microsoft.com/office/officeart/2009/3/layout/HorizontalOrganizationChart"/>
    <dgm:cxn modelId="{A6E6E9E3-B9DB-408D-A3F4-1DF3A5B008EC}" type="presParOf" srcId="{E2EC8A27-0E5C-46CF-938F-D137EB2D8A85}" destId="{CE6B884D-06F2-4A52-97C8-4E8FC35B49CC}" srcOrd="0" destOrd="0" presId="urn:microsoft.com/office/officeart/2009/3/layout/HorizontalOrganizationChart"/>
    <dgm:cxn modelId="{3A3E1FE6-40DD-431C-AA80-5F3A8AA2E6F7}" type="presParOf" srcId="{E2EC8A27-0E5C-46CF-938F-D137EB2D8A85}" destId="{CD6E5A61-12CC-4EEF-B013-B09D48AE8533}" srcOrd="1" destOrd="0" presId="urn:microsoft.com/office/officeart/2009/3/layout/HorizontalOrganizationChart"/>
    <dgm:cxn modelId="{692B13F4-85E9-4059-9C35-DF8BAD59DB85}" type="presParOf" srcId="{0F16A12A-C42E-4D79-9532-37D403326740}" destId="{835689B8-981B-4EC7-9A35-2A46FBA8A05A}" srcOrd="1" destOrd="0" presId="urn:microsoft.com/office/officeart/2009/3/layout/HorizontalOrganizationChart"/>
    <dgm:cxn modelId="{D0BE0139-C101-4FC1-A170-70824684F135}" type="presParOf" srcId="{0F16A12A-C42E-4D79-9532-37D403326740}" destId="{500740FA-C6A5-4F54-A1AF-346213C24340}" srcOrd="2" destOrd="0" presId="urn:microsoft.com/office/officeart/2009/3/layout/HorizontalOrganizationChart"/>
    <dgm:cxn modelId="{161809A0-EAA8-4972-901D-B4B1B0AE367F}" type="presParOf" srcId="{C6FAD3A9-23D9-47FB-A2AA-0EF9148AC3A5}" destId="{54236405-FDC2-4DD1-B887-2407FCB517C6}" srcOrd="6" destOrd="0" presId="urn:microsoft.com/office/officeart/2009/3/layout/HorizontalOrganizationChart"/>
    <dgm:cxn modelId="{92F69B9F-ED6A-4D01-9FB5-709E5D56F7DA}" type="presParOf" srcId="{C6FAD3A9-23D9-47FB-A2AA-0EF9148AC3A5}" destId="{5A43E649-7C6B-435E-BBFD-42A398C0F0EC}" srcOrd="7" destOrd="0" presId="urn:microsoft.com/office/officeart/2009/3/layout/HorizontalOrganizationChart"/>
    <dgm:cxn modelId="{476844A5-B06C-41E4-9613-A5B9E5D49D19}" type="presParOf" srcId="{5A43E649-7C6B-435E-BBFD-42A398C0F0EC}" destId="{1D363535-575E-47B8-B64D-21B26FAAE557}" srcOrd="0" destOrd="0" presId="urn:microsoft.com/office/officeart/2009/3/layout/HorizontalOrganizationChart"/>
    <dgm:cxn modelId="{30FB159A-445A-457F-9CD2-7CE103B7775F}" type="presParOf" srcId="{1D363535-575E-47B8-B64D-21B26FAAE557}" destId="{09DC1694-736B-4110-B671-4A429F2CC32E}" srcOrd="0" destOrd="0" presId="urn:microsoft.com/office/officeart/2009/3/layout/HorizontalOrganizationChart"/>
    <dgm:cxn modelId="{56DB435F-0A6A-4A6E-AEC3-B9FFC0FF8719}" type="presParOf" srcId="{1D363535-575E-47B8-B64D-21B26FAAE557}" destId="{DCD5DC98-5ABC-45DF-93CA-08F3963FCDC6}" srcOrd="1" destOrd="0" presId="urn:microsoft.com/office/officeart/2009/3/layout/HorizontalOrganizationChart"/>
    <dgm:cxn modelId="{BADC8639-B900-45F6-8DBB-7EF1DB0C7CBF}" type="presParOf" srcId="{5A43E649-7C6B-435E-BBFD-42A398C0F0EC}" destId="{24879B5B-3C0C-40FF-9539-04660A720098}" srcOrd="1" destOrd="0" presId="urn:microsoft.com/office/officeart/2009/3/layout/HorizontalOrganizationChart"/>
    <dgm:cxn modelId="{01FBDE19-D609-4A9A-9CB9-3D874D54EC9A}" type="presParOf" srcId="{5A43E649-7C6B-435E-BBFD-42A398C0F0EC}" destId="{6FB6AB64-710E-4748-838C-1697196EA96E}" srcOrd="2" destOrd="0" presId="urn:microsoft.com/office/officeart/2009/3/layout/HorizontalOrganizationChart"/>
    <dgm:cxn modelId="{79CFC8E4-ACCA-4221-9038-55560CEE206B}" type="presParOf" srcId="{2DFFD4D7-102B-48B4-9D5F-ACF96146A11C}" destId="{7D779AE7-1AAE-4C0E-AC4C-803817653FF8}"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B53B87-B405-4427-AB70-2C4E25C762C5}" type="doc">
      <dgm:prSet loTypeId="urn:microsoft.com/office/officeart/2009/3/layout/HorizontalOrganizationChart" loCatId="hierarchy" qsTypeId="urn:microsoft.com/office/officeart/2005/8/quickstyle/simple1" qsCatId="simple" csTypeId="urn:microsoft.com/office/officeart/2005/8/colors/accent6_1" csCatId="accent6" phldr="1"/>
      <dgm:spPr/>
      <dgm:t>
        <a:bodyPr/>
        <a:lstStyle/>
        <a:p>
          <a:endParaRPr lang="en-US"/>
        </a:p>
      </dgm:t>
    </dgm:pt>
    <dgm:pt modelId="{AE83227F-2E39-4BBB-B0B0-98A05B1BB863}">
      <dgm:prSet phldrT="[Text]" custT="1"/>
      <dgm:spPr>
        <a:ln w="28575">
          <a:solidFill>
            <a:schemeClr val="accent6">
              <a:lumMod val="75000"/>
            </a:schemeClr>
          </a:solidFill>
        </a:ln>
      </dgm:spPr>
      <dgm:t>
        <a:bodyPr/>
        <a:lstStyle/>
        <a:p>
          <a:r>
            <a:rPr lang="en-US" sz="2800" smtClean="0">
              <a:latin typeface="Times New Roman" panose="02020603050405020304" pitchFamily="18" charset="0"/>
              <a:cs typeface="Times New Roman" panose="02020603050405020304" pitchFamily="18" charset="0"/>
            </a:rPr>
            <a:t>Dữ liệu</a:t>
          </a:r>
          <a:endParaRPr lang="en-US" sz="2800">
            <a:latin typeface="Times New Roman" panose="02020603050405020304" pitchFamily="18" charset="0"/>
            <a:cs typeface="Times New Roman" panose="02020603050405020304" pitchFamily="18" charset="0"/>
          </a:endParaRPr>
        </a:p>
      </dgm:t>
    </dgm:pt>
    <dgm:pt modelId="{C4670A36-6350-4EBF-8986-4186EFD6B84A}" type="parTrans" cxnId="{61F34957-E24E-4BB8-BD99-026391060A6F}">
      <dgm:prSet/>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5CEC76A9-4D3E-4BA3-AE76-AE7971357337}" type="sibTrans" cxnId="{61F34957-E24E-4BB8-BD99-026391060A6F}">
      <dgm:prSet/>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3E9A57DA-C1F2-439E-87D7-B4FE462090C6}">
      <dgm:prSet phldrT="[Text]" custT="1"/>
      <dgm:spPr>
        <a:ln w="28575">
          <a:solidFill>
            <a:schemeClr val="accent6">
              <a:lumMod val="75000"/>
            </a:schemeClr>
          </a:solidFill>
        </a:ln>
      </dgm:spPr>
      <dgm:t>
        <a:bodyPr/>
        <a:lstStyle/>
        <a:p>
          <a:r>
            <a:rPr lang="en-US" sz="2800" smtClean="0">
              <a:latin typeface="Times New Roman" panose="02020603050405020304" pitchFamily="18" charset="0"/>
              <a:cs typeface="Times New Roman" panose="02020603050405020304" pitchFamily="18" charset="0"/>
            </a:rPr>
            <a:t>Unimodal</a:t>
          </a:r>
          <a:endParaRPr lang="en-US" sz="2800">
            <a:latin typeface="Times New Roman" panose="02020603050405020304" pitchFamily="18" charset="0"/>
            <a:cs typeface="Times New Roman" panose="02020603050405020304" pitchFamily="18" charset="0"/>
          </a:endParaRPr>
        </a:p>
      </dgm:t>
    </dgm:pt>
    <dgm:pt modelId="{41A7EB20-FC95-4766-8944-03DCB12C18FC}" type="parTrans" cxnId="{35FC3043-E835-47FD-A7DB-95A0EA14908E}">
      <dgm:prSet/>
      <dgm:spPr>
        <a:ln w="28575">
          <a:solidFill>
            <a:schemeClr val="accent6">
              <a:lumMod val="75000"/>
            </a:schemeClr>
          </a:solidFill>
        </a:ln>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114C936C-F1EE-418C-92A9-3499671D9AE3}" type="sibTrans" cxnId="{35FC3043-E835-47FD-A7DB-95A0EA14908E}">
      <dgm:prSet/>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82227273-10C7-4D71-B953-B0D7E28DF2FD}">
      <dgm:prSet phldrT="[Text]" custT="1"/>
      <dgm:spPr>
        <a:ln w="28575">
          <a:solidFill>
            <a:schemeClr val="accent6">
              <a:lumMod val="75000"/>
            </a:schemeClr>
          </a:solidFill>
        </a:ln>
      </dgm:spPr>
      <dgm:t>
        <a:bodyPr/>
        <a:lstStyle/>
        <a:p>
          <a:r>
            <a:rPr lang="en-US" sz="2800" smtClean="0">
              <a:latin typeface="Times New Roman" panose="02020603050405020304" pitchFamily="18" charset="0"/>
              <a:cs typeface="Times New Roman" panose="02020603050405020304" pitchFamily="18" charset="0"/>
            </a:rPr>
            <a:t>Bimodal</a:t>
          </a:r>
          <a:endParaRPr lang="en-US" sz="2800">
            <a:latin typeface="Times New Roman" panose="02020603050405020304" pitchFamily="18" charset="0"/>
            <a:cs typeface="Times New Roman" panose="02020603050405020304" pitchFamily="18" charset="0"/>
          </a:endParaRPr>
        </a:p>
      </dgm:t>
    </dgm:pt>
    <dgm:pt modelId="{0606131B-351A-4D4B-89FE-A55654B2F1E4}" type="parTrans" cxnId="{59F7729F-C669-4581-B762-438946606D28}">
      <dgm:prSet/>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9C37895F-B6BC-489B-94B2-03195116D27D}" type="sibTrans" cxnId="{59F7729F-C669-4581-B762-438946606D28}">
      <dgm:prSet/>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6E1A3A6E-4115-4F66-8292-DFB2B41A7DE8}">
      <dgm:prSet phldrT="[Text]" custT="1"/>
      <dgm:spPr>
        <a:ln w="28575">
          <a:solidFill>
            <a:schemeClr val="accent6">
              <a:lumMod val="75000"/>
            </a:schemeClr>
          </a:solidFill>
        </a:ln>
      </dgm:spPr>
      <dgm:t>
        <a:bodyPr/>
        <a:lstStyle/>
        <a:p>
          <a:r>
            <a:rPr lang="en-US" sz="2800" smtClean="0">
              <a:latin typeface="Times New Roman" panose="02020603050405020304" pitchFamily="18" charset="0"/>
              <a:cs typeface="Times New Roman" panose="02020603050405020304" pitchFamily="18" charset="0"/>
            </a:rPr>
            <a:t>Multimodal</a:t>
          </a:r>
          <a:endParaRPr lang="en-US" sz="2800">
            <a:latin typeface="Times New Roman" panose="02020603050405020304" pitchFamily="18" charset="0"/>
            <a:cs typeface="Times New Roman" panose="02020603050405020304" pitchFamily="18" charset="0"/>
          </a:endParaRPr>
        </a:p>
      </dgm:t>
    </dgm:pt>
    <dgm:pt modelId="{84D76482-C6EE-4941-9223-E86CC251D0E2}" type="parTrans" cxnId="{D390FE93-41BF-437B-A782-6F724F124EA8}">
      <dgm:prSet/>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C790A25A-4C85-4A17-90D1-ABEF918B1406}" type="sibTrans" cxnId="{D390FE93-41BF-437B-A782-6F724F124EA8}">
      <dgm:prSet/>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57CF78AD-1D20-48B9-A626-FE527ED960A4}">
      <dgm:prSet phldrT="[Text]" custT="1"/>
      <dgm:spPr>
        <a:ln w="28575">
          <a:solidFill>
            <a:schemeClr val="accent6">
              <a:lumMod val="75000"/>
            </a:schemeClr>
          </a:solidFill>
        </a:ln>
      </dgm:spPr>
      <dgm:t>
        <a:bodyPr/>
        <a:lstStyle/>
        <a:p>
          <a:r>
            <a:rPr lang="en-US" sz="2800" smtClean="0">
              <a:latin typeface="Times New Roman" panose="02020603050405020304" pitchFamily="18" charset="0"/>
              <a:cs typeface="Times New Roman" panose="02020603050405020304" pitchFamily="18" charset="0"/>
            </a:rPr>
            <a:t>No mode</a:t>
          </a:r>
          <a:endParaRPr lang="en-US" sz="2800">
            <a:latin typeface="Times New Roman" panose="02020603050405020304" pitchFamily="18" charset="0"/>
            <a:cs typeface="Times New Roman" panose="02020603050405020304" pitchFamily="18" charset="0"/>
          </a:endParaRPr>
        </a:p>
      </dgm:t>
    </dgm:pt>
    <dgm:pt modelId="{94024BAE-601D-474F-BAB3-659A68CDBA74}" type="parTrans" cxnId="{215950CF-FB07-4CED-B7A1-AB74350AC38E}">
      <dgm:prSet/>
      <dgm:spPr>
        <a:ln w="28575">
          <a:solidFill>
            <a:schemeClr val="accent6">
              <a:lumMod val="75000"/>
            </a:schemeClr>
          </a:solidFill>
        </a:ln>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6C6A7AA1-CF33-4218-AA7C-2EF9728EB330}" type="sibTrans" cxnId="{215950CF-FB07-4CED-B7A1-AB74350AC38E}">
      <dgm:prSet/>
      <dgm:spPr/>
      <dgm:t>
        <a:bodyPr/>
        <a:lstStyle/>
        <a:p>
          <a:endParaRPr lang="en-US" sz="2800">
            <a:solidFill>
              <a:srgbClr val="002060"/>
            </a:solidFill>
            <a:latin typeface="Times New Roman" panose="02020603050405020304" pitchFamily="18" charset="0"/>
            <a:cs typeface="Times New Roman" panose="02020603050405020304" pitchFamily="18" charset="0"/>
          </a:endParaRPr>
        </a:p>
      </dgm:t>
    </dgm:pt>
    <dgm:pt modelId="{CD704DFB-D1FA-4914-B997-D98FA3807530}" type="pres">
      <dgm:prSet presAssocID="{ACB53B87-B405-4427-AB70-2C4E25C762C5}" presName="hierChild1" presStyleCnt="0">
        <dgm:presLayoutVars>
          <dgm:orgChart val="1"/>
          <dgm:chPref val="1"/>
          <dgm:dir/>
          <dgm:animOne val="branch"/>
          <dgm:animLvl val="lvl"/>
          <dgm:resizeHandles/>
        </dgm:presLayoutVars>
      </dgm:prSet>
      <dgm:spPr/>
      <dgm:t>
        <a:bodyPr/>
        <a:lstStyle/>
        <a:p>
          <a:endParaRPr lang="en-US"/>
        </a:p>
      </dgm:t>
    </dgm:pt>
    <dgm:pt modelId="{A9A2FA6E-50FD-4DFE-9AD9-8F6CB660972D}" type="pres">
      <dgm:prSet presAssocID="{AE83227F-2E39-4BBB-B0B0-98A05B1BB863}" presName="hierRoot1" presStyleCnt="0">
        <dgm:presLayoutVars>
          <dgm:hierBranch val="init"/>
        </dgm:presLayoutVars>
      </dgm:prSet>
      <dgm:spPr/>
    </dgm:pt>
    <dgm:pt modelId="{61C45CAB-7D8E-4231-9D32-9C308B31D211}" type="pres">
      <dgm:prSet presAssocID="{AE83227F-2E39-4BBB-B0B0-98A05B1BB863}" presName="rootComposite1" presStyleCnt="0"/>
      <dgm:spPr/>
    </dgm:pt>
    <dgm:pt modelId="{9EB21BB1-DFC7-4839-9846-E66ADCE671EC}" type="pres">
      <dgm:prSet presAssocID="{AE83227F-2E39-4BBB-B0B0-98A05B1BB863}" presName="rootText1" presStyleLbl="node0" presStyleIdx="0" presStyleCnt="1" custLinFactNeighborX="-25912" custLinFactNeighborY="-5548">
        <dgm:presLayoutVars>
          <dgm:chPref val="3"/>
        </dgm:presLayoutVars>
      </dgm:prSet>
      <dgm:spPr/>
      <dgm:t>
        <a:bodyPr/>
        <a:lstStyle/>
        <a:p>
          <a:endParaRPr lang="en-US"/>
        </a:p>
      </dgm:t>
    </dgm:pt>
    <dgm:pt modelId="{B9A85518-70B6-457B-BE13-E1DF8C07C24E}" type="pres">
      <dgm:prSet presAssocID="{AE83227F-2E39-4BBB-B0B0-98A05B1BB863}" presName="rootConnector1" presStyleLbl="node1" presStyleIdx="0" presStyleCnt="0"/>
      <dgm:spPr/>
      <dgm:t>
        <a:bodyPr/>
        <a:lstStyle/>
        <a:p>
          <a:endParaRPr lang="en-US"/>
        </a:p>
      </dgm:t>
    </dgm:pt>
    <dgm:pt modelId="{2145F662-1378-4279-A2B5-86ABD9724E94}" type="pres">
      <dgm:prSet presAssocID="{AE83227F-2E39-4BBB-B0B0-98A05B1BB863}" presName="hierChild2" presStyleCnt="0"/>
      <dgm:spPr/>
    </dgm:pt>
    <dgm:pt modelId="{2B00BF40-D259-448A-87C0-0594ECCDDE54}" type="pres">
      <dgm:prSet presAssocID="{41A7EB20-FC95-4766-8944-03DCB12C18FC}" presName="Name64" presStyleLbl="parChTrans1D2" presStyleIdx="0" presStyleCnt="4"/>
      <dgm:spPr/>
      <dgm:t>
        <a:bodyPr/>
        <a:lstStyle/>
        <a:p>
          <a:endParaRPr lang="en-US"/>
        </a:p>
      </dgm:t>
    </dgm:pt>
    <dgm:pt modelId="{93E67F7D-3D1F-4A2F-89AB-D3181C98522B}" type="pres">
      <dgm:prSet presAssocID="{3E9A57DA-C1F2-439E-87D7-B4FE462090C6}" presName="hierRoot2" presStyleCnt="0">
        <dgm:presLayoutVars>
          <dgm:hierBranch val="init"/>
        </dgm:presLayoutVars>
      </dgm:prSet>
      <dgm:spPr/>
    </dgm:pt>
    <dgm:pt modelId="{5FB620F0-4BDA-4C62-93FB-F11E1E83B345}" type="pres">
      <dgm:prSet presAssocID="{3E9A57DA-C1F2-439E-87D7-B4FE462090C6}" presName="rootComposite" presStyleCnt="0"/>
      <dgm:spPr/>
    </dgm:pt>
    <dgm:pt modelId="{E050F16C-2A3D-4BD7-B39F-FD0030F2F5C3}" type="pres">
      <dgm:prSet presAssocID="{3E9A57DA-C1F2-439E-87D7-B4FE462090C6}" presName="rootText" presStyleLbl="node2" presStyleIdx="0" presStyleCnt="4">
        <dgm:presLayoutVars>
          <dgm:chPref val="3"/>
        </dgm:presLayoutVars>
      </dgm:prSet>
      <dgm:spPr/>
      <dgm:t>
        <a:bodyPr/>
        <a:lstStyle/>
        <a:p>
          <a:endParaRPr lang="en-US"/>
        </a:p>
      </dgm:t>
    </dgm:pt>
    <dgm:pt modelId="{F37A9AB1-4CA5-4505-9C3F-564D0F511632}" type="pres">
      <dgm:prSet presAssocID="{3E9A57DA-C1F2-439E-87D7-B4FE462090C6}" presName="rootConnector" presStyleLbl="node2" presStyleIdx="0" presStyleCnt="4"/>
      <dgm:spPr/>
      <dgm:t>
        <a:bodyPr/>
        <a:lstStyle/>
        <a:p>
          <a:endParaRPr lang="en-US"/>
        </a:p>
      </dgm:t>
    </dgm:pt>
    <dgm:pt modelId="{14E362FE-4555-449C-B72B-B67260CECD75}" type="pres">
      <dgm:prSet presAssocID="{3E9A57DA-C1F2-439E-87D7-B4FE462090C6}" presName="hierChild4" presStyleCnt="0"/>
      <dgm:spPr/>
    </dgm:pt>
    <dgm:pt modelId="{AD5A1473-9732-46F6-A683-4C93A0D00085}" type="pres">
      <dgm:prSet presAssocID="{3E9A57DA-C1F2-439E-87D7-B4FE462090C6}" presName="hierChild5" presStyleCnt="0"/>
      <dgm:spPr/>
    </dgm:pt>
    <dgm:pt modelId="{BADCE199-3718-4A73-8212-22872F02E9A0}" type="pres">
      <dgm:prSet presAssocID="{0606131B-351A-4D4B-89FE-A55654B2F1E4}" presName="Name64" presStyleLbl="parChTrans1D2" presStyleIdx="1" presStyleCnt="4"/>
      <dgm:spPr/>
      <dgm:t>
        <a:bodyPr/>
        <a:lstStyle/>
        <a:p>
          <a:endParaRPr lang="en-US"/>
        </a:p>
      </dgm:t>
    </dgm:pt>
    <dgm:pt modelId="{118148F5-357A-411A-9FC2-0015F3BB2DDF}" type="pres">
      <dgm:prSet presAssocID="{82227273-10C7-4D71-B953-B0D7E28DF2FD}" presName="hierRoot2" presStyleCnt="0">
        <dgm:presLayoutVars>
          <dgm:hierBranch val="init"/>
        </dgm:presLayoutVars>
      </dgm:prSet>
      <dgm:spPr/>
    </dgm:pt>
    <dgm:pt modelId="{528444ED-FCD9-4FDA-B5A8-84FF578A9E7B}" type="pres">
      <dgm:prSet presAssocID="{82227273-10C7-4D71-B953-B0D7E28DF2FD}" presName="rootComposite" presStyleCnt="0"/>
      <dgm:spPr/>
    </dgm:pt>
    <dgm:pt modelId="{14025E16-12F1-43DB-9C44-0D9712CD2088}" type="pres">
      <dgm:prSet presAssocID="{82227273-10C7-4D71-B953-B0D7E28DF2FD}" presName="rootText" presStyleLbl="node2" presStyleIdx="1" presStyleCnt="4">
        <dgm:presLayoutVars>
          <dgm:chPref val="3"/>
        </dgm:presLayoutVars>
      </dgm:prSet>
      <dgm:spPr/>
      <dgm:t>
        <a:bodyPr/>
        <a:lstStyle/>
        <a:p>
          <a:endParaRPr lang="en-US"/>
        </a:p>
      </dgm:t>
    </dgm:pt>
    <dgm:pt modelId="{38B3D394-0859-4F48-A6D5-668BAD972D2E}" type="pres">
      <dgm:prSet presAssocID="{82227273-10C7-4D71-B953-B0D7E28DF2FD}" presName="rootConnector" presStyleLbl="node2" presStyleIdx="1" presStyleCnt="4"/>
      <dgm:spPr/>
      <dgm:t>
        <a:bodyPr/>
        <a:lstStyle/>
        <a:p>
          <a:endParaRPr lang="en-US"/>
        </a:p>
      </dgm:t>
    </dgm:pt>
    <dgm:pt modelId="{563A8B5A-8302-426F-8BF4-1D84D30215A1}" type="pres">
      <dgm:prSet presAssocID="{82227273-10C7-4D71-B953-B0D7E28DF2FD}" presName="hierChild4" presStyleCnt="0"/>
      <dgm:spPr/>
    </dgm:pt>
    <dgm:pt modelId="{AC3B34D0-6C5C-4602-A30D-EBA804A12E56}" type="pres">
      <dgm:prSet presAssocID="{82227273-10C7-4D71-B953-B0D7E28DF2FD}" presName="hierChild5" presStyleCnt="0"/>
      <dgm:spPr/>
    </dgm:pt>
    <dgm:pt modelId="{42E8B61B-BFBD-4CCE-BE69-EC99E1BE8387}" type="pres">
      <dgm:prSet presAssocID="{84D76482-C6EE-4941-9223-E86CC251D0E2}" presName="Name64" presStyleLbl="parChTrans1D2" presStyleIdx="2" presStyleCnt="4"/>
      <dgm:spPr/>
      <dgm:t>
        <a:bodyPr/>
        <a:lstStyle/>
        <a:p>
          <a:endParaRPr lang="en-US"/>
        </a:p>
      </dgm:t>
    </dgm:pt>
    <dgm:pt modelId="{1A0A1D2A-CEC3-4E0B-90E9-67468E649A50}" type="pres">
      <dgm:prSet presAssocID="{6E1A3A6E-4115-4F66-8292-DFB2B41A7DE8}" presName="hierRoot2" presStyleCnt="0">
        <dgm:presLayoutVars>
          <dgm:hierBranch val="init"/>
        </dgm:presLayoutVars>
      </dgm:prSet>
      <dgm:spPr/>
    </dgm:pt>
    <dgm:pt modelId="{A405111C-0F40-4D68-8AA8-FA2ED72F4837}" type="pres">
      <dgm:prSet presAssocID="{6E1A3A6E-4115-4F66-8292-DFB2B41A7DE8}" presName="rootComposite" presStyleCnt="0"/>
      <dgm:spPr/>
    </dgm:pt>
    <dgm:pt modelId="{91F43092-0C06-4FCF-A244-AE40F0F4CCDB}" type="pres">
      <dgm:prSet presAssocID="{6E1A3A6E-4115-4F66-8292-DFB2B41A7DE8}" presName="rootText" presStyleLbl="node2" presStyleIdx="2" presStyleCnt="4">
        <dgm:presLayoutVars>
          <dgm:chPref val="3"/>
        </dgm:presLayoutVars>
      </dgm:prSet>
      <dgm:spPr/>
      <dgm:t>
        <a:bodyPr/>
        <a:lstStyle/>
        <a:p>
          <a:endParaRPr lang="en-US"/>
        </a:p>
      </dgm:t>
    </dgm:pt>
    <dgm:pt modelId="{BB68819D-CDC6-4DB1-91E2-6F71B94201D0}" type="pres">
      <dgm:prSet presAssocID="{6E1A3A6E-4115-4F66-8292-DFB2B41A7DE8}" presName="rootConnector" presStyleLbl="node2" presStyleIdx="2" presStyleCnt="4"/>
      <dgm:spPr/>
      <dgm:t>
        <a:bodyPr/>
        <a:lstStyle/>
        <a:p>
          <a:endParaRPr lang="en-US"/>
        </a:p>
      </dgm:t>
    </dgm:pt>
    <dgm:pt modelId="{6F231663-3313-4146-939B-06A5D5B406C7}" type="pres">
      <dgm:prSet presAssocID="{6E1A3A6E-4115-4F66-8292-DFB2B41A7DE8}" presName="hierChild4" presStyleCnt="0"/>
      <dgm:spPr/>
    </dgm:pt>
    <dgm:pt modelId="{E26C19D3-C682-46B8-8891-CE3FA38A4508}" type="pres">
      <dgm:prSet presAssocID="{6E1A3A6E-4115-4F66-8292-DFB2B41A7DE8}" presName="hierChild5" presStyleCnt="0"/>
      <dgm:spPr/>
    </dgm:pt>
    <dgm:pt modelId="{EE3A8DA6-C206-47B0-923B-BD6B8F83E653}" type="pres">
      <dgm:prSet presAssocID="{94024BAE-601D-474F-BAB3-659A68CDBA74}" presName="Name64" presStyleLbl="parChTrans1D2" presStyleIdx="3" presStyleCnt="4"/>
      <dgm:spPr/>
      <dgm:t>
        <a:bodyPr/>
        <a:lstStyle/>
        <a:p>
          <a:endParaRPr lang="en-US"/>
        </a:p>
      </dgm:t>
    </dgm:pt>
    <dgm:pt modelId="{B2471536-0456-4C75-9C8F-4378036073AD}" type="pres">
      <dgm:prSet presAssocID="{57CF78AD-1D20-48B9-A626-FE527ED960A4}" presName="hierRoot2" presStyleCnt="0">
        <dgm:presLayoutVars>
          <dgm:hierBranch val="init"/>
        </dgm:presLayoutVars>
      </dgm:prSet>
      <dgm:spPr/>
    </dgm:pt>
    <dgm:pt modelId="{228799A0-258D-4D77-86A2-B156B9021D25}" type="pres">
      <dgm:prSet presAssocID="{57CF78AD-1D20-48B9-A626-FE527ED960A4}" presName="rootComposite" presStyleCnt="0"/>
      <dgm:spPr/>
    </dgm:pt>
    <dgm:pt modelId="{391E3B50-9F28-4195-A74C-1AE5F6F1B84E}" type="pres">
      <dgm:prSet presAssocID="{57CF78AD-1D20-48B9-A626-FE527ED960A4}" presName="rootText" presStyleLbl="node2" presStyleIdx="3" presStyleCnt="4">
        <dgm:presLayoutVars>
          <dgm:chPref val="3"/>
        </dgm:presLayoutVars>
      </dgm:prSet>
      <dgm:spPr/>
      <dgm:t>
        <a:bodyPr/>
        <a:lstStyle/>
        <a:p>
          <a:endParaRPr lang="en-US"/>
        </a:p>
      </dgm:t>
    </dgm:pt>
    <dgm:pt modelId="{F5D1C1E6-AA19-4383-8542-7B9FF393B2BE}" type="pres">
      <dgm:prSet presAssocID="{57CF78AD-1D20-48B9-A626-FE527ED960A4}" presName="rootConnector" presStyleLbl="node2" presStyleIdx="3" presStyleCnt="4"/>
      <dgm:spPr/>
      <dgm:t>
        <a:bodyPr/>
        <a:lstStyle/>
        <a:p>
          <a:endParaRPr lang="en-US"/>
        </a:p>
      </dgm:t>
    </dgm:pt>
    <dgm:pt modelId="{EFAE603D-684E-49A0-887D-A84E03AE9AB0}" type="pres">
      <dgm:prSet presAssocID="{57CF78AD-1D20-48B9-A626-FE527ED960A4}" presName="hierChild4" presStyleCnt="0"/>
      <dgm:spPr/>
    </dgm:pt>
    <dgm:pt modelId="{DA6D88D2-86B4-4BCD-8FB2-518957020B5F}" type="pres">
      <dgm:prSet presAssocID="{57CF78AD-1D20-48B9-A626-FE527ED960A4}" presName="hierChild5" presStyleCnt="0"/>
      <dgm:spPr/>
    </dgm:pt>
    <dgm:pt modelId="{5F623F8D-26FA-49B2-A392-D4A7ACF727E0}" type="pres">
      <dgm:prSet presAssocID="{AE83227F-2E39-4BBB-B0B0-98A05B1BB863}" presName="hierChild3" presStyleCnt="0"/>
      <dgm:spPr/>
    </dgm:pt>
  </dgm:ptLst>
  <dgm:cxnLst>
    <dgm:cxn modelId="{814C9EC6-30E1-4126-AD93-0530A2828973}" type="presOf" srcId="{84D76482-C6EE-4941-9223-E86CC251D0E2}" destId="{42E8B61B-BFBD-4CCE-BE69-EC99E1BE8387}" srcOrd="0" destOrd="0" presId="urn:microsoft.com/office/officeart/2009/3/layout/HorizontalOrganizationChart"/>
    <dgm:cxn modelId="{215950CF-FB07-4CED-B7A1-AB74350AC38E}" srcId="{AE83227F-2E39-4BBB-B0B0-98A05B1BB863}" destId="{57CF78AD-1D20-48B9-A626-FE527ED960A4}" srcOrd="3" destOrd="0" parTransId="{94024BAE-601D-474F-BAB3-659A68CDBA74}" sibTransId="{6C6A7AA1-CF33-4218-AA7C-2EF9728EB330}"/>
    <dgm:cxn modelId="{B50DC020-65E3-4632-81A8-B0ABF248196E}" type="presOf" srcId="{AE83227F-2E39-4BBB-B0B0-98A05B1BB863}" destId="{9EB21BB1-DFC7-4839-9846-E66ADCE671EC}" srcOrd="0" destOrd="0" presId="urn:microsoft.com/office/officeart/2009/3/layout/HorizontalOrganizationChart"/>
    <dgm:cxn modelId="{5B48A4B0-B63A-40BB-A0F5-00A6CA1F9103}" type="presOf" srcId="{94024BAE-601D-474F-BAB3-659A68CDBA74}" destId="{EE3A8DA6-C206-47B0-923B-BD6B8F83E653}" srcOrd="0" destOrd="0" presId="urn:microsoft.com/office/officeart/2009/3/layout/HorizontalOrganizationChart"/>
    <dgm:cxn modelId="{B7B8C57A-AD93-49F4-B95D-3FC94E7297D6}" type="presOf" srcId="{ACB53B87-B405-4427-AB70-2C4E25C762C5}" destId="{CD704DFB-D1FA-4914-B997-D98FA3807530}" srcOrd="0" destOrd="0" presId="urn:microsoft.com/office/officeart/2009/3/layout/HorizontalOrganizationChart"/>
    <dgm:cxn modelId="{D390FE93-41BF-437B-A782-6F724F124EA8}" srcId="{AE83227F-2E39-4BBB-B0B0-98A05B1BB863}" destId="{6E1A3A6E-4115-4F66-8292-DFB2B41A7DE8}" srcOrd="2" destOrd="0" parTransId="{84D76482-C6EE-4941-9223-E86CC251D0E2}" sibTransId="{C790A25A-4C85-4A17-90D1-ABEF918B1406}"/>
    <dgm:cxn modelId="{59F7729F-C669-4581-B762-438946606D28}" srcId="{AE83227F-2E39-4BBB-B0B0-98A05B1BB863}" destId="{82227273-10C7-4D71-B953-B0D7E28DF2FD}" srcOrd="1" destOrd="0" parTransId="{0606131B-351A-4D4B-89FE-A55654B2F1E4}" sibTransId="{9C37895F-B6BC-489B-94B2-03195116D27D}"/>
    <dgm:cxn modelId="{E63C3B15-2521-429B-AFE3-D2BA6BE977BD}" type="presOf" srcId="{AE83227F-2E39-4BBB-B0B0-98A05B1BB863}" destId="{B9A85518-70B6-457B-BE13-E1DF8C07C24E}" srcOrd="1" destOrd="0" presId="urn:microsoft.com/office/officeart/2009/3/layout/HorizontalOrganizationChart"/>
    <dgm:cxn modelId="{7309751C-F922-4DF5-BF41-F45A1BB5DCE7}" type="presOf" srcId="{6E1A3A6E-4115-4F66-8292-DFB2B41A7DE8}" destId="{91F43092-0C06-4FCF-A244-AE40F0F4CCDB}" srcOrd="0" destOrd="0" presId="urn:microsoft.com/office/officeart/2009/3/layout/HorizontalOrganizationChart"/>
    <dgm:cxn modelId="{EBA062FE-BA45-40A7-9A12-24A67C373553}" type="presOf" srcId="{82227273-10C7-4D71-B953-B0D7E28DF2FD}" destId="{38B3D394-0859-4F48-A6D5-668BAD972D2E}" srcOrd="1" destOrd="0" presId="urn:microsoft.com/office/officeart/2009/3/layout/HorizontalOrganizationChart"/>
    <dgm:cxn modelId="{44AFAB0E-6A37-43EC-8A9C-6F4CA88DF7AE}" type="presOf" srcId="{6E1A3A6E-4115-4F66-8292-DFB2B41A7DE8}" destId="{BB68819D-CDC6-4DB1-91E2-6F71B94201D0}" srcOrd="1" destOrd="0" presId="urn:microsoft.com/office/officeart/2009/3/layout/HorizontalOrganizationChart"/>
    <dgm:cxn modelId="{29A1F1F7-BCF5-45FB-AD84-39F5B86F4C07}" type="presOf" srcId="{3E9A57DA-C1F2-439E-87D7-B4FE462090C6}" destId="{E050F16C-2A3D-4BD7-B39F-FD0030F2F5C3}" srcOrd="0" destOrd="0" presId="urn:microsoft.com/office/officeart/2009/3/layout/HorizontalOrganizationChart"/>
    <dgm:cxn modelId="{58022D25-6EA9-483C-BB07-87AEFE886042}" type="presOf" srcId="{57CF78AD-1D20-48B9-A626-FE527ED960A4}" destId="{F5D1C1E6-AA19-4383-8542-7B9FF393B2BE}" srcOrd="1" destOrd="0" presId="urn:microsoft.com/office/officeart/2009/3/layout/HorizontalOrganizationChart"/>
    <dgm:cxn modelId="{5516AAAD-D842-4B2D-AACB-5314EA54F57E}" type="presOf" srcId="{3E9A57DA-C1F2-439E-87D7-B4FE462090C6}" destId="{F37A9AB1-4CA5-4505-9C3F-564D0F511632}" srcOrd="1" destOrd="0" presId="urn:microsoft.com/office/officeart/2009/3/layout/HorizontalOrganizationChart"/>
    <dgm:cxn modelId="{44608FB5-E319-472B-BB19-6985E076952D}" type="presOf" srcId="{0606131B-351A-4D4B-89FE-A55654B2F1E4}" destId="{BADCE199-3718-4A73-8212-22872F02E9A0}" srcOrd="0" destOrd="0" presId="urn:microsoft.com/office/officeart/2009/3/layout/HorizontalOrganizationChart"/>
    <dgm:cxn modelId="{34E0E934-EBF3-4A41-9999-D102C13C6BBE}" type="presOf" srcId="{82227273-10C7-4D71-B953-B0D7E28DF2FD}" destId="{14025E16-12F1-43DB-9C44-0D9712CD2088}" srcOrd="0" destOrd="0" presId="urn:microsoft.com/office/officeart/2009/3/layout/HorizontalOrganizationChart"/>
    <dgm:cxn modelId="{A8F4A4D7-4E48-4102-9689-CCD2259E146E}" type="presOf" srcId="{41A7EB20-FC95-4766-8944-03DCB12C18FC}" destId="{2B00BF40-D259-448A-87C0-0594ECCDDE54}" srcOrd="0" destOrd="0" presId="urn:microsoft.com/office/officeart/2009/3/layout/HorizontalOrganizationChart"/>
    <dgm:cxn modelId="{B710B5DE-CFB5-48F6-A8DF-ED3F589B82DE}" type="presOf" srcId="{57CF78AD-1D20-48B9-A626-FE527ED960A4}" destId="{391E3B50-9F28-4195-A74C-1AE5F6F1B84E}" srcOrd="0" destOrd="0" presId="urn:microsoft.com/office/officeart/2009/3/layout/HorizontalOrganizationChart"/>
    <dgm:cxn modelId="{61F34957-E24E-4BB8-BD99-026391060A6F}" srcId="{ACB53B87-B405-4427-AB70-2C4E25C762C5}" destId="{AE83227F-2E39-4BBB-B0B0-98A05B1BB863}" srcOrd="0" destOrd="0" parTransId="{C4670A36-6350-4EBF-8986-4186EFD6B84A}" sibTransId="{5CEC76A9-4D3E-4BA3-AE76-AE7971357337}"/>
    <dgm:cxn modelId="{35FC3043-E835-47FD-A7DB-95A0EA14908E}" srcId="{AE83227F-2E39-4BBB-B0B0-98A05B1BB863}" destId="{3E9A57DA-C1F2-439E-87D7-B4FE462090C6}" srcOrd="0" destOrd="0" parTransId="{41A7EB20-FC95-4766-8944-03DCB12C18FC}" sibTransId="{114C936C-F1EE-418C-92A9-3499671D9AE3}"/>
    <dgm:cxn modelId="{87E41531-2034-4620-8027-1A1308D4AAAD}" type="presParOf" srcId="{CD704DFB-D1FA-4914-B997-D98FA3807530}" destId="{A9A2FA6E-50FD-4DFE-9AD9-8F6CB660972D}" srcOrd="0" destOrd="0" presId="urn:microsoft.com/office/officeart/2009/3/layout/HorizontalOrganizationChart"/>
    <dgm:cxn modelId="{3EEA30D2-B0C3-4792-B8DE-2924CE7B28D6}" type="presParOf" srcId="{A9A2FA6E-50FD-4DFE-9AD9-8F6CB660972D}" destId="{61C45CAB-7D8E-4231-9D32-9C308B31D211}" srcOrd="0" destOrd="0" presId="urn:microsoft.com/office/officeart/2009/3/layout/HorizontalOrganizationChart"/>
    <dgm:cxn modelId="{52B36B23-7C02-4938-8D4E-C0F7ED786516}" type="presParOf" srcId="{61C45CAB-7D8E-4231-9D32-9C308B31D211}" destId="{9EB21BB1-DFC7-4839-9846-E66ADCE671EC}" srcOrd="0" destOrd="0" presId="urn:microsoft.com/office/officeart/2009/3/layout/HorizontalOrganizationChart"/>
    <dgm:cxn modelId="{D281DCE3-65CF-493C-B9A6-DAA21BE35C3B}" type="presParOf" srcId="{61C45CAB-7D8E-4231-9D32-9C308B31D211}" destId="{B9A85518-70B6-457B-BE13-E1DF8C07C24E}" srcOrd="1" destOrd="0" presId="urn:microsoft.com/office/officeart/2009/3/layout/HorizontalOrganizationChart"/>
    <dgm:cxn modelId="{22ED9860-5FD4-461F-A0C0-0ECB32151D84}" type="presParOf" srcId="{A9A2FA6E-50FD-4DFE-9AD9-8F6CB660972D}" destId="{2145F662-1378-4279-A2B5-86ABD9724E94}" srcOrd="1" destOrd="0" presId="urn:microsoft.com/office/officeart/2009/3/layout/HorizontalOrganizationChart"/>
    <dgm:cxn modelId="{24A86547-8E4E-484D-B473-1F8BCC969AE4}" type="presParOf" srcId="{2145F662-1378-4279-A2B5-86ABD9724E94}" destId="{2B00BF40-D259-448A-87C0-0594ECCDDE54}" srcOrd="0" destOrd="0" presId="urn:microsoft.com/office/officeart/2009/3/layout/HorizontalOrganizationChart"/>
    <dgm:cxn modelId="{3171AE3C-76B8-4A26-A0EA-B925E0712176}" type="presParOf" srcId="{2145F662-1378-4279-A2B5-86ABD9724E94}" destId="{93E67F7D-3D1F-4A2F-89AB-D3181C98522B}" srcOrd="1" destOrd="0" presId="urn:microsoft.com/office/officeart/2009/3/layout/HorizontalOrganizationChart"/>
    <dgm:cxn modelId="{2E968FBB-9D58-4AC5-8E80-7BD13607588A}" type="presParOf" srcId="{93E67F7D-3D1F-4A2F-89AB-D3181C98522B}" destId="{5FB620F0-4BDA-4C62-93FB-F11E1E83B345}" srcOrd="0" destOrd="0" presId="urn:microsoft.com/office/officeart/2009/3/layout/HorizontalOrganizationChart"/>
    <dgm:cxn modelId="{6A6043B0-55AC-472F-87AD-909169C320E2}" type="presParOf" srcId="{5FB620F0-4BDA-4C62-93FB-F11E1E83B345}" destId="{E050F16C-2A3D-4BD7-B39F-FD0030F2F5C3}" srcOrd="0" destOrd="0" presId="urn:microsoft.com/office/officeart/2009/3/layout/HorizontalOrganizationChart"/>
    <dgm:cxn modelId="{EEBE4076-5B3B-4D07-9C01-C46979E37C17}" type="presParOf" srcId="{5FB620F0-4BDA-4C62-93FB-F11E1E83B345}" destId="{F37A9AB1-4CA5-4505-9C3F-564D0F511632}" srcOrd="1" destOrd="0" presId="urn:microsoft.com/office/officeart/2009/3/layout/HorizontalOrganizationChart"/>
    <dgm:cxn modelId="{D036122A-9A95-459C-B1AE-AB033E6EE560}" type="presParOf" srcId="{93E67F7D-3D1F-4A2F-89AB-D3181C98522B}" destId="{14E362FE-4555-449C-B72B-B67260CECD75}" srcOrd="1" destOrd="0" presId="urn:microsoft.com/office/officeart/2009/3/layout/HorizontalOrganizationChart"/>
    <dgm:cxn modelId="{2DE81A72-DD9A-4D2C-8432-E5C6B8C870D6}" type="presParOf" srcId="{93E67F7D-3D1F-4A2F-89AB-D3181C98522B}" destId="{AD5A1473-9732-46F6-A683-4C93A0D00085}" srcOrd="2" destOrd="0" presId="urn:microsoft.com/office/officeart/2009/3/layout/HorizontalOrganizationChart"/>
    <dgm:cxn modelId="{80F76985-F23B-4385-9E71-1A2F5D02BE10}" type="presParOf" srcId="{2145F662-1378-4279-A2B5-86ABD9724E94}" destId="{BADCE199-3718-4A73-8212-22872F02E9A0}" srcOrd="2" destOrd="0" presId="urn:microsoft.com/office/officeart/2009/3/layout/HorizontalOrganizationChart"/>
    <dgm:cxn modelId="{FEBF5BFB-22F4-474F-9FC7-CD0AADA9E7C7}" type="presParOf" srcId="{2145F662-1378-4279-A2B5-86ABD9724E94}" destId="{118148F5-357A-411A-9FC2-0015F3BB2DDF}" srcOrd="3" destOrd="0" presId="urn:microsoft.com/office/officeart/2009/3/layout/HorizontalOrganizationChart"/>
    <dgm:cxn modelId="{F4C9A3E8-02F3-4E80-BA11-2D5CD9B3723D}" type="presParOf" srcId="{118148F5-357A-411A-9FC2-0015F3BB2DDF}" destId="{528444ED-FCD9-4FDA-B5A8-84FF578A9E7B}" srcOrd="0" destOrd="0" presId="urn:microsoft.com/office/officeart/2009/3/layout/HorizontalOrganizationChart"/>
    <dgm:cxn modelId="{33153D89-6C95-44E2-84AA-7183B00142AD}" type="presParOf" srcId="{528444ED-FCD9-4FDA-B5A8-84FF578A9E7B}" destId="{14025E16-12F1-43DB-9C44-0D9712CD2088}" srcOrd="0" destOrd="0" presId="urn:microsoft.com/office/officeart/2009/3/layout/HorizontalOrganizationChart"/>
    <dgm:cxn modelId="{BD26E075-3EE1-4EA3-9781-8D0F510BABC7}" type="presParOf" srcId="{528444ED-FCD9-4FDA-B5A8-84FF578A9E7B}" destId="{38B3D394-0859-4F48-A6D5-668BAD972D2E}" srcOrd="1" destOrd="0" presId="urn:microsoft.com/office/officeart/2009/3/layout/HorizontalOrganizationChart"/>
    <dgm:cxn modelId="{56AE56EF-1999-489F-9D25-3D68D1DE8498}" type="presParOf" srcId="{118148F5-357A-411A-9FC2-0015F3BB2DDF}" destId="{563A8B5A-8302-426F-8BF4-1D84D30215A1}" srcOrd="1" destOrd="0" presId="urn:microsoft.com/office/officeart/2009/3/layout/HorizontalOrganizationChart"/>
    <dgm:cxn modelId="{1C37A7A6-9596-4451-B848-84023841EDBE}" type="presParOf" srcId="{118148F5-357A-411A-9FC2-0015F3BB2DDF}" destId="{AC3B34D0-6C5C-4602-A30D-EBA804A12E56}" srcOrd="2" destOrd="0" presId="urn:microsoft.com/office/officeart/2009/3/layout/HorizontalOrganizationChart"/>
    <dgm:cxn modelId="{F93796E2-05B8-4B81-A77A-BDB40E6E106E}" type="presParOf" srcId="{2145F662-1378-4279-A2B5-86ABD9724E94}" destId="{42E8B61B-BFBD-4CCE-BE69-EC99E1BE8387}" srcOrd="4" destOrd="0" presId="urn:microsoft.com/office/officeart/2009/3/layout/HorizontalOrganizationChart"/>
    <dgm:cxn modelId="{4681F65D-2000-471E-AFCA-A934FB65002B}" type="presParOf" srcId="{2145F662-1378-4279-A2B5-86ABD9724E94}" destId="{1A0A1D2A-CEC3-4E0B-90E9-67468E649A50}" srcOrd="5" destOrd="0" presId="urn:microsoft.com/office/officeart/2009/3/layout/HorizontalOrganizationChart"/>
    <dgm:cxn modelId="{26156474-CF3E-48B7-ADB2-B485CA794AC8}" type="presParOf" srcId="{1A0A1D2A-CEC3-4E0B-90E9-67468E649A50}" destId="{A405111C-0F40-4D68-8AA8-FA2ED72F4837}" srcOrd="0" destOrd="0" presId="urn:microsoft.com/office/officeart/2009/3/layout/HorizontalOrganizationChart"/>
    <dgm:cxn modelId="{A0C8744F-3C31-47E0-882B-BDD3866B5DEB}" type="presParOf" srcId="{A405111C-0F40-4D68-8AA8-FA2ED72F4837}" destId="{91F43092-0C06-4FCF-A244-AE40F0F4CCDB}" srcOrd="0" destOrd="0" presId="urn:microsoft.com/office/officeart/2009/3/layout/HorizontalOrganizationChart"/>
    <dgm:cxn modelId="{AF1D6E44-CB07-4244-9FB3-349D2AADC1DB}" type="presParOf" srcId="{A405111C-0F40-4D68-8AA8-FA2ED72F4837}" destId="{BB68819D-CDC6-4DB1-91E2-6F71B94201D0}" srcOrd="1" destOrd="0" presId="urn:microsoft.com/office/officeart/2009/3/layout/HorizontalOrganizationChart"/>
    <dgm:cxn modelId="{F6EE23DE-FEB3-4445-A1D0-E3531824C841}" type="presParOf" srcId="{1A0A1D2A-CEC3-4E0B-90E9-67468E649A50}" destId="{6F231663-3313-4146-939B-06A5D5B406C7}" srcOrd="1" destOrd="0" presId="urn:microsoft.com/office/officeart/2009/3/layout/HorizontalOrganizationChart"/>
    <dgm:cxn modelId="{6B0F9FAC-E7F8-4484-B156-2062BE8B708E}" type="presParOf" srcId="{1A0A1D2A-CEC3-4E0B-90E9-67468E649A50}" destId="{E26C19D3-C682-46B8-8891-CE3FA38A4508}" srcOrd="2" destOrd="0" presId="urn:microsoft.com/office/officeart/2009/3/layout/HorizontalOrganizationChart"/>
    <dgm:cxn modelId="{AD2BB9AC-4F76-46AF-81F6-625DBC5CE32B}" type="presParOf" srcId="{2145F662-1378-4279-A2B5-86ABD9724E94}" destId="{EE3A8DA6-C206-47B0-923B-BD6B8F83E653}" srcOrd="6" destOrd="0" presId="urn:microsoft.com/office/officeart/2009/3/layout/HorizontalOrganizationChart"/>
    <dgm:cxn modelId="{A1BB8ABA-1E14-4CE9-9DE3-0B96C022FF3E}" type="presParOf" srcId="{2145F662-1378-4279-A2B5-86ABD9724E94}" destId="{B2471536-0456-4C75-9C8F-4378036073AD}" srcOrd="7" destOrd="0" presId="urn:microsoft.com/office/officeart/2009/3/layout/HorizontalOrganizationChart"/>
    <dgm:cxn modelId="{EDA73E1A-4DD7-4FB3-8391-8392A910A918}" type="presParOf" srcId="{B2471536-0456-4C75-9C8F-4378036073AD}" destId="{228799A0-258D-4D77-86A2-B156B9021D25}" srcOrd="0" destOrd="0" presId="urn:microsoft.com/office/officeart/2009/3/layout/HorizontalOrganizationChart"/>
    <dgm:cxn modelId="{77F85D15-B8A4-4F98-947D-CEADC4BCF176}" type="presParOf" srcId="{228799A0-258D-4D77-86A2-B156B9021D25}" destId="{391E3B50-9F28-4195-A74C-1AE5F6F1B84E}" srcOrd="0" destOrd="0" presId="urn:microsoft.com/office/officeart/2009/3/layout/HorizontalOrganizationChart"/>
    <dgm:cxn modelId="{E7736326-FEBC-42C5-8FEA-9583D183D463}" type="presParOf" srcId="{228799A0-258D-4D77-86A2-B156B9021D25}" destId="{F5D1C1E6-AA19-4383-8542-7B9FF393B2BE}" srcOrd="1" destOrd="0" presId="urn:microsoft.com/office/officeart/2009/3/layout/HorizontalOrganizationChart"/>
    <dgm:cxn modelId="{6A2F4B56-384D-4337-B5FE-DBA60D6E2B36}" type="presParOf" srcId="{B2471536-0456-4C75-9C8F-4378036073AD}" destId="{EFAE603D-684E-49A0-887D-A84E03AE9AB0}" srcOrd="1" destOrd="0" presId="urn:microsoft.com/office/officeart/2009/3/layout/HorizontalOrganizationChart"/>
    <dgm:cxn modelId="{4FE3D982-2692-4B75-A053-BE8C0B0385FA}" type="presParOf" srcId="{B2471536-0456-4C75-9C8F-4378036073AD}" destId="{DA6D88D2-86B4-4BCD-8FB2-518957020B5F}" srcOrd="2" destOrd="0" presId="urn:microsoft.com/office/officeart/2009/3/layout/HorizontalOrganizationChart"/>
    <dgm:cxn modelId="{19D4C5C7-872A-4035-8B2E-FB913D1C2F8B}" type="presParOf" srcId="{A9A2FA6E-50FD-4DFE-9AD9-8F6CB660972D}" destId="{5F623F8D-26FA-49B2-A392-D4A7ACF727E0}" srcOrd="2" destOrd="0" presId="urn:microsoft.com/office/officeart/2009/3/layout/HorizontalOrganizationChart"/>
  </dgm:cxnLst>
  <dgm:bg/>
  <dgm:whole>
    <a:ln w="19050"/>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213CF1-A044-4E66-9FCA-D24A3B477A8B}" type="doc">
      <dgm:prSet loTypeId="urn:microsoft.com/office/officeart/2008/layout/NameandTitleOrganizationalChart" loCatId="hierarchy" qsTypeId="urn:microsoft.com/office/officeart/2005/8/quickstyle/simple1" qsCatId="simple" csTypeId="urn:microsoft.com/office/officeart/2005/8/colors/accent0_2" csCatId="mainScheme" phldr="1"/>
      <dgm:spPr/>
      <dgm:t>
        <a:bodyPr/>
        <a:lstStyle/>
        <a:p>
          <a:endParaRPr lang="en-US"/>
        </a:p>
      </dgm:t>
    </dgm:pt>
    <dgm:pt modelId="{8A9506F6-EE41-4404-A0D0-CDA782EA1F4F}">
      <dgm:prSet phldrT="[Text]" custT="1"/>
      <dgm:spPr>
        <a:ln w="28575">
          <a:solidFill>
            <a:srgbClr val="0070C0"/>
          </a:solidFill>
        </a:ln>
      </dgm:spPr>
      <dgm:t>
        <a:bodyPr/>
        <a:lstStyle/>
        <a:p>
          <a:r>
            <a:rPr lang="en-US" sz="3200" b="1" smtClean="0">
              <a:solidFill>
                <a:schemeClr val="tx1"/>
              </a:solidFill>
              <a:latin typeface="Times New Roman" panose="02020603050405020304" pitchFamily="18" charset="0"/>
              <a:cs typeface="Times New Roman" panose="02020603050405020304" pitchFamily="18" charset="0"/>
            </a:rPr>
            <a:t>Phương sai</a:t>
          </a:r>
          <a:endParaRPr lang="en-US" sz="3200" b="1">
            <a:solidFill>
              <a:schemeClr val="tx1"/>
            </a:solidFill>
            <a:latin typeface="Times New Roman" panose="02020603050405020304" pitchFamily="18" charset="0"/>
            <a:cs typeface="Times New Roman" panose="02020603050405020304" pitchFamily="18" charset="0"/>
          </a:endParaRPr>
        </a:p>
      </dgm:t>
    </dgm:pt>
    <dgm:pt modelId="{6354618F-2187-4267-ACEA-DB3DF1A37B41}" type="parTrans" cxnId="{DD3AF0BB-4E50-4A33-84D4-4C93E8229985}">
      <dgm:prSet/>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725E028C-318C-4610-8244-25B17D35D2C0}" type="sibTrans" cxnId="{DD3AF0BB-4E50-4A33-84D4-4C93E8229985}">
      <dgm:prSet custT="1"/>
      <dgm:spPr/>
      <dgm:t>
        <a:bodyPr/>
        <a:lstStyle/>
        <a:p>
          <a:r>
            <a:rPr lang="en-US" sz="3200" b="0" smtClean="0">
              <a:solidFill>
                <a:schemeClr val="tx1"/>
              </a:solidFill>
              <a:latin typeface="Times New Roman" panose="02020603050405020304" pitchFamily="18" charset="0"/>
              <a:cs typeface="Times New Roman" panose="02020603050405020304" pitchFamily="18" charset="0"/>
            </a:rPr>
            <a:t>(Variance)</a:t>
          </a:r>
          <a:endParaRPr lang="en-US" sz="3200" b="0">
            <a:solidFill>
              <a:schemeClr val="tx1"/>
            </a:solidFill>
            <a:latin typeface="Times New Roman" panose="02020603050405020304" pitchFamily="18" charset="0"/>
            <a:cs typeface="Times New Roman" panose="02020603050405020304" pitchFamily="18" charset="0"/>
          </a:endParaRPr>
        </a:p>
      </dgm:t>
    </dgm:pt>
    <mc:AlternateContent xmlns:mc="http://schemas.openxmlformats.org/markup-compatibility/2006" xmlns:a14="http://schemas.microsoft.com/office/drawing/2010/main">
      <mc:Choice Requires="a14">
        <dgm:pt modelId="{9AE0F95E-1F7D-4D40-8D66-B70B9B389EA1}">
          <dgm:prSet phldrT="[Text]" custT="1"/>
          <dgm:spPr>
            <a:ln w="28575">
              <a:solidFill>
                <a:srgbClr val="0070C0"/>
              </a:solidFill>
            </a:ln>
          </dgm:spPr>
          <dgm:t>
            <a:bodyPr/>
            <a:lstStyle/>
            <a:p>
              <a:pPr/>
              <a14:m>
                <m:oMathPara xmlns:m="http://schemas.openxmlformats.org/officeDocument/2006/math">
                  <m:oMathParaPr>
                    <m:jc m:val="centerGroup"/>
                  </m:oMathParaPr>
                  <m:oMath xmlns:m="http://schemas.openxmlformats.org/officeDocument/2006/math">
                    <m:sSup>
                      <m:sSupPr>
                        <m:ctrlPr>
                          <a:rPr lang="en-US" sz="3200" i="1" smtClean="0">
                            <a:solidFill>
                              <a:schemeClr val="tx1"/>
                            </a:solidFill>
                            <a:latin typeface="Cambria Math" panose="02040503050406030204" pitchFamily="18" charset="0"/>
                          </a:rPr>
                        </m:ctrlPr>
                      </m:sSupPr>
                      <m:e>
                        <m:r>
                          <a:rPr lang="en-US" sz="3200" i="1" smtClean="0">
                            <a:solidFill>
                              <a:schemeClr val="tx1"/>
                            </a:solidFill>
                            <a:latin typeface="Cambria Math" panose="02040503050406030204" pitchFamily="18" charset="0"/>
                            <a:ea typeface="Cambria Math" panose="02040503050406030204" pitchFamily="18" charset="0"/>
                          </a:rPr>
                          <m:t>𝜎</m:t>
                        </m:r>
                      </m:e>
                      <m:sup>
                        <m:r>
                          <a:rPr lang="en-US" sz="3200" b="0" i="1" smtClean="0">
                            <a:solidFill>
                              <a:schemeClr val="tx1"/>
                            </a:solidFill>
                            <a:latin typeface="Cambria Math" panose="02040503050406030204" pitchFamily="18" charset="0"/>
                          </a:rPr>
                          <m:t>2</m:t>
                        </m:r>
                      </m:sup>
                    </m:sSup>
                    <m:r>
                      <a:rPr lang="en-US" sz="3200" b="0" i="1" smtClean="0">
                        <a:solidFill>
                          <a:schemeClr val="tx1"/>
                        </a:solidFill>
                        <a:latin typeface="Cambria Math" panose="02040503050406030204" pitchFamily="18" charset="0"/>
                      </a:rPr>
                      <m:t>=</m:t>
                    </m:r>
                    <m:f>
                      <m:fPr>
                        <m:ctrlPr>
                          <a:rPr lang="en-US" sz="3200" b="0" i="1" smtClean="0">
                            <a:solidFill>
                              <a:schemeClr val="tx1"/>
                            </a:solidFill>
                            <a:latin typeface="Cambria Math" panose="02040503050406030204" pitchFamily="18" charset="0"/>
                          </a:rPr>
                        </m:ctrlPr>
                      </m:fPr>
                      <m:num>
                        <m:nary>
                          <m:naryPr>
                            <m:chr m:val="∑"/>
                            <m:ctrlPr>
                              <a:rPr lang="en-US" sz="3200" b="0" i="1" smtClean="0">
                                <a:solidFill>
                                  <a:schemeClr val="tx1"/>
                                </a:solidFill>
                                <a:latin typeface="Cambria Math" panose="02040503050406030204" pitchFamily="18" charset="0"/>
                              </a:rPr>
                            </m:ctrlPr>
                          </m:naryPr>
                          <m:sub>
                            <m:r>
                              <m:rPr>
                                <m:brk m:alnAt="23"/>
                              </m:rPr>
                              <a:rPr lang="en-US" sz="3200" b="0" i="1" smtClean="0">
                                <a:solidFill>
                                  <a:schemeClr val="tx1"/>
                                </a:solidFill>
                                <a:latin typeface="Cambria Math" panose="02040503050406030204" pitchFamily="18" charset="0"/>
                              </a:rPr>
                              <m:t>𝑖</m:t>
                            </m:r>
                            <m:r>
                              <a:rPr lang="en-US" sz="3200" b="0" i="1" smtClean="0">
                                <a:solidFill>
                                  <a:schemeClr val="tx1"/>
                                </a:solidFill>
                                <a:latin typeface="Cambria Math" panose="02040503050406030204" pitchFamily="18" charset="0"/>
                              </a:rPr>
                              <m:t>=1</m:t>
                            </m:r>
                          </m:sub>
                          <m:sup>
                            <m:r>
                              <a:rPr lang="en-US" sz="3200" b="0" i="1" smtClean="0">
                                <a:solidFill>
                                  <a:schemeClr val="tx1"/>
                                </a:solidFill>
                                <a:latin typeface="Cambria Math" panose="02040503050406030204" pitchFamily="18" charset="0"/>
                              </a:rPr>
                              <m:t>𝑁</m:t>
                            </m:r>
                          </m:sup>
                          <m:e>
                            <m:sSup>
                              <m:sSupPr>
                                <m:ctrlPr>
                                  <a:rPr lang="en-US" sz="3200" b="0" i="1" smtClean="0">
                                    <a:solidFill>
                                      <a:schemeClr val="tx1"/>
                                    </a:solidFill>
                                    <a:latin typeface="Cambria Math" panose="02040503050406030204" pitchFamily="18" charset="0"/>
                                  </a:rPr>
                                </m:ctrlPr>
                              </m:sSupPr>
                              <m:e>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𝑥</m:t>
                                    </m:r>
                                  </m:e>
                                  <m:sub>
                                    <m:r>
                                      <a:rPr lang="en-US" sz="3200" b="0" i="1" smtClean="0">
                                        <a:solidFill>
                                          <a:schemeClr val="tx1"/>
                                        </a:solidFill>
                                        <a:latin typeface="Cambria Math" panose="02040503050406030204" pitchFamily="18" charset="0"/>
                                      </a:rPr>
                                      <m:t>𝑖</m:t>
                                    </m:r>
                                  </m:sub>
                                </m:sSub>
                                <m:r>
                                  <a:rPr lang="en-US" sz="3200" b="0" i="1" smtClean="0">
                                    <a:solidFill>
                                      <a:schemeClr val="tx1"/>
                                    </a:solidFill>
                                    <a:latin typeface="Cambria Math" panose="02040503050406030204" pitchFamily="18" charset="0"/>
                                  </a:rPr>
                                  <m:t>−</m:t>
                                </m:r>
                                <m:r>
                                  <a:rPr lang="en-US" sz="3200" b="0" i="1" smtClean="0">
                                    <a:solidFill>
                                      <a:schemeClr val="tx1"/>
                                    </a:solidFill>
                                    <a:latin typeface="Cambria Math" panose="02040503050406030204" pitchFamily="18" charset="0"/>
                                    <a:ea typeface="Cambria Math" panose="02040503050406030204" pitchFamily="18" charset="0"/>
                                  </a:rPr>
                                  <m:t>𝜇</m:t>
                                </m:r>
                                <m:r>
                                  <a:rPr lang="en-US" sz="3200" b="0" i="1" smtClean="0">
                                    <a:solidFill>
                                      <a:schemeClr val="tx1"/>
                                    </a:solidFill>
                                    <a:latin typeface="Cambria Math" panose="02040503050406030204" pitchFamily="18" charset="0"/>
                                    <a:ea typeface="Cambria Math" panose="02040503050406030204" pitchFamily="18" charset="0"/>
                                  </a:rPr>
                                  <m:t>)</m:t>
                                </m:r>
                              </m:e>
                              <m:sup>
                                <m:r>
                                  <a:rPr lang="en-US" sz="3200" b="0" i="1" smtClean="0">
                                    <a:solidFill>
                                      <a:schemeClr val="tx1"/>
                                    </a:solidFill>
                                    <a:latin typeface="Cambria Math" panose="02040503050406030204" pitchFamily="18" charset="0"/>
                                  </a:rPr>
                                  <m:t>2</m:t>
                                </m:r>
                              </m:sup>
                            </m:sSup>
                          </m:e>
                        </m:nary>
                      </m:num>
                      <m:den>
                        <m:r>
                          <a:rPr lang="en-US" sz="3200" b="0" i="1" smtClean="0">
                            <a:solidFill>
                              <a:schemeClr val="tx1"/>
                            </a:solidFill>
                            <a:latin typeface="Cambria Math" panose="02040503050406030204" pitchFamily="18" charset="0"/>
                          </a:rPr>
                          <m:t>𝑁</m:t>
                        </m:r>
                      </m:den>
                    </m:f>
                  </m:oMath>
                </m:oMathPara>
              </a14:m>
              <a:endParaRPr lang="en-US" sz="3200">
                <a:solidFill>
                  <a:schemeClr val="tx1"/>
                </a:solidFill>
                <a:latin typeface="Times New Roman" panose="02020603050405020304" pitchFamily="18" charset="0"/>
                <a:cs typeface="Times New Roman" panose="02020603050405020304" pitchFamily="18" charset="0"/>
              </a:endParaRPr>
            </a:p>
          </dgm:t>
        </dgm:pt>
      </mc:Choice>
      <mc:Fallback xmlns="">
        <dgm:pt modelId="{9AE0F95E-1F7D-4D40-8D66-B70B9B389EA1}">
          <dgm:prSet phldrT="[Text]" custT="1"/>
          <dgm:spPr>
            <a:ln w="28575">
              <a:solidFill>
                <a:srgbClr val="0070C0"/>
              </a:solidFill>
            </a:ln>
          </dgm:spPr>
          <dgm:t>
            <a:bodyPr/>
            <a:lstStyle/>
            <a:p>
              <a:r>
                <a:rPr lang="en-US" sz="3200" i="0" smtClean="0">
                  <a:solidFill>
                    <a:schemeClr val="tx1"/>
                  </a:solidFill>
                  <a:latin typeface="Cambria Math" panose="02040503050406030204" pitchFamily="18" charset="0"/>
                  <a:ea typeface="Cambria Math" panose="02040503050406030204" pitchFamily="18" charset="0"/>
                </a:rPr>
                <a:t>𝜎^</a:t>
              </a:r>
              <a:r>
                <a:rPr lang="en-US" sz="3200" b="0" i="0" smtClean="0">
                  <a:solidFill>
                    <a:schemeClr val="tx1"/>
                  </a:solidFill>
                  <a:latin typeface="Cambria Math" panose="02040503050406030204" pitchFamily="18" charset="0"/>
                </a:rPr>
                <a:t>2=(∑24_(𝑖=1)^𝑁▒〖</a:t>
              </a:r>
              <a:r>
                <a:rPr lang="en-US" sz="3200" b="0" i="0" smtClean="0">
                  <a:solidFill>
                    <a:schemeClr val="tx1"/>
                  </a:solidFill>
                  <a:latin typeface="Cambria Math" panose="02040503050406030204" pitchFamily="18" charset="0"/>
                </a:rPr>
                <a:t>(</a:t>
              </a:r>
              <a:r>
                <a:rPr lang="en-US" sz="3200" b="0" i="0" smtClean="0">
                  <a:solidFill>
                    <a:schemeClr val="tx1"/>
                  </a:solidFill>
                  <a:latin typeface="Cambria Math" panose="02040503050406030204" pitchFamily="18" charset="0"/>
                </a:rPr>
                <a:t>𝑥_𝑖−</a:t>
              </a:r>
              <a:r>
                <a:rPr lang="en-US" sz="3200" b="0" i="0" smtClean="0">
                  <a:solidFill>
                    <a:schemeClr val="tx1"/>
                  </a:solidFill>
                  <a:latin typeface="Cambria Math" panose="02040503050406030204" pitchFamily="18" charset="0"/>
                  <a:ea typeface="Cambria Math" panose="02040503050406030204" pitchFamily="18" charset="0"/>
                </a:rPr>
                <a:t>𝜇)</a:t>
              </a:r>
              <a:r>
                <a:rPr lang="en-US" sz="3200" b="0" i="0" smtClean="0">
                  <a:solidFill>
                    <a:schemeClr val="tx1"/>
                  </a:solidFill>
                  <a:latin typeface="Cambria Math" panose="02040503050406030204" pitchFamily="18" charset="0"/>
                  <a:ea typeface="Cambria Math" panose="02040503050406030204" pitchFamily="18" charset="0"/>
                </a:rPr>
                <a:t>〗^</a:t>
              </a:r>
              <a:r>
                <a:rPr lang="en-US" sz="3200" b="0" i="0" smtClean="0">
                  <a:solidFill>
                    <a:schemeClr val="tx1"/>
                  </a:solidFill>
                  <a:latin typeface="Cambria Math" panose="02040503050406030204" pitchFamily="18" charset="0"/>
                </a:rPr>
                <a:t>2 )/𝑁</a:t>
              </a:r>
              <a:endParaRPr lang="en-US" sz="3200">
                <a:solidFill>
                  <a:schemeClr val="tx1"/>
                </a:solidFill>
                <a:latin typeface="Times New Roman" panose="02020603050405020304" pitchFamily="18" charset="0"/>
                <a:cs typeface="Times New Roman" panose="02020603050405020304" pitchFamily="18" charset="0"/>
              </a:endParaRPr>
            </a:p>
          </dgm:t>
        </dgm:pt>
      </mc:Fallback>
    </mc:AlternateContent>
    <dgm:pt modelId="{3AF83B5B-DCDC-427B-9751-896560169F2A}" type="parTrans" cxnId="{07A02FD2-CA66-4230-AEAE-C2CE476F4CFF}">
      <dgm:prSet/>
      <dgm:spPr>
        <a:ln w="28575">
          <a:solidFill>
            <a:srgbClr val="0070C0"/>
          </a:solidFill>
        </a:ln>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1A930079-1E4A-4930-97C8-19DE98F4046C}" type="sibTrans" cxnId="{07A02FD2-CA66-4230-AEAE-C2CE476F4CFF}">
      <dgm:prSet custT="1"/>
      <dgm:spPr/>
      <dgm:t>
        <a:bodyPr/>
        <a:lstStyle/>
        <a:p>
          <a:pPr algn="ctr"/>
          <a:r>
            <a:rPr lang="en-US" sz="3200" smtClean="0">
              <a:solidFill>
                <a:schemeClr val="tx1"/>
              </a:solidFill>
              <a:latin typeface="Times New Roman" panose="02020603050405020304" pitchFamily="18" charset="0"/>
              <a:cs typeface="Times New Roman" panose="02020603050405020304" pitchFamily="18" charset="0"/>
            </a:rPr>
            <a:t>Tổng thể</a:t>
          </a:r>
          <a:endParaRPr lang="en-US" sz="3200">
            <a:solidFill>
              <a:schemeClr val="tx1"/>
            </a:solidFill>
            <a:latin typeface="Times New Roman" panose="02020603050405020304" pitchFamily="18" charset="0"/>
            <a:cs typeface="Times New Roman" panose="02020603050405020304" pitchFamily="18" charset="0"/>
          </a:endParaRPr>
        </a:p>
      </dgm:t>
    </dgm:pt>
    <mc:AlternateContent xmlns:mc="http://schemas.openxmlformats.org/markup-compatibility/2006" xmlns:a14="http://schemas.microsoft.com/office/drawing/2010/main">
      <mc:Choice Requires="a14">
        <dgm:pt modelId="{5BB7056C-893A-4F3D-9416-8C0039510EE1}">
          <dgm:prSet custT="1"/>
          <dgm:spPr>
            <a:ln w="28575">
              <a:solidFill>
                <a:srgbClr val="0070C0"/>
              </a:solidFill>
            </a:ln>
          </dgm:spPr>
          <dgm:t>
            <a:bodyPr/>
            <a:lstStyle/>
            <a:p>
              <a:pPr/>
              <a14:m>
                <m:oMathPara xmlns:m="http://schemas.openxmlformats.org/officeDocument/2006/math">
                  <m:oMathParaPr>
                    <m:jc m:val="centerGroup"/>
                  </m:oMathParaPr>
                  <m:oMath xmlns:m="http://schemas.openxmlformats.org/officeDocument/2006/math">
                    <m:sSup>
                      <m:sSupPr>
                        <m:ctrlPr>
                          <a:rPr lang="en-US" sz="3200" i="1" smtClean="0">
                            <a:solidFill>
                              <a:schemeClr val="tx1"/>
                            </a:solidFill>
                            <a:latin typeface="Cambria Math" panose="02040503050406030204" pitchFamily="18" charset="0"/>
                          </a:rPr>
                        </m:ctrlPr>
                      </m:sSupPr>
                      <m:e>
                        <m:r>
                          <a:rPr lang="en-US" sz="3200" b="0" i="1" smtClean="0">
                            <a:solidFill>
                              <a:schemeClr val="tx1"/>
                            </a:solidFill>
                            <a:latin typeface="Cambria Math" panose="02040503050406030204" pitchFamily="18" charset="0"/>
                          </a:rPr>
                          <m:t>𝑠</m:t>
                        </m:r>
                      </m:e>
                      <m:sup>
                        <m:r>
                          <a:rPr lang="en-US" sz="3200" b="0" i="1" smtClean="0">
                            <a:solidFill>
                              <a:schemeClr val="tx1"/>
                            </a:solidFill>
                            <a:latin typeface="Cambria Math" panose="02040503050406030204" pitchFamily="18" charset="0"/>
                          </a:rPr>
                          <m:t>2</m:t>
                        </m:r>
                      </m:sup>
                    </m:sSup>
                    <m:r>
                      <a:rPr lang="en-US" sz="3200" b="0" i="1" smtClean="0">
                        <a:solidFill>
                          <a:schemeClr val="tx1"/>
                        </a:solidFill>
                        <a:latin typeface="Cambria Math" panose="02040503050406030204" pitchFamily="18" charset="0"/>
                      </a:rPr>
                      <m:t>=</m:t>
                    </m:r>
                    <m:f>
                      <m:fPr>
                        <m:ctrlPr>
                          <a:rPr lang="en-US" sz="3200" b="0" i="1" smtClean="0">
                            <a:solidFill>
                              <a:schemeClr val="tx1"/>
                            </a:solidFill>
                            <a:latin typeface="Cambria Math" panose="02040503050406030204" pitchFamily="18" charset="0"/>
                          </a:rPr>
                        </m:ctrlPr>
                      </m:fPr>
                      <m:num>
                        <m:nary>
                          <m:naryPr>
                            <m:chr m:val="∑"/>
                            <m:ctrlPr>
                              <a:rPr lang="en-US" sz="3200" b="0" i="1" smtClean="0">
                                <a:solidFill>
                                  <a:schemeClr val="tx1"/>
                                </a:solidFill>
                                <a:latin typeface="Cambria Math" panose="02040503050406030204" pitchFamily="18" charset="0"/>
                              </a:rPr>
                            </m:ctrlPr>
                          </m:naryPr>
                          <m:sub>
                            <m:r>
                              <m:rPr>
                                <m:brk m:alnAt="23"/>
                              </m:rPr>
                              <a:rPr lang="en-US" sz="3200" b="0" i="1" smtClean="0">
                                <a:solidFill>
                                  <a:schemeClr val="tx1"/>
                                </a:solidFill>
                                <a:latin typeface="Cambria Math" panose="02040503050406030204" pitchFamily="18" charset="0"/>
                              </a:rPr>
                              <m:t>𝑖</m:t>
                            </m:r>
                            <m:r>
                              <a:rPr lang="en-US" sz="3200" b="0" i="1" smtClean="0">
                                <a:solidFill>
                                  <a:schemeClr val="tx1"/>
                                </a:solidFill>
                                <a:latin typeface="Cambria Math" panose="02040503050406030204" pitchFamily="18" charset="0"/>
                              </a:rPr>
                              <m:t>=1</m:t>
                            </m:r>
                          </m:sub>
                          <m:sup>
                            <m:r>
                              <a:rPr lang="en-US" sz="3200" b="0" i="1" smtClean="0">
                                <a:solidFill>
                                  <a:schemeClr val="tx1"/>
                                </a:solidFill>
                                <a:latin typeface="Cambria Math" panose="02040503050406030204" pitchFamily="18" charset="0"/>
                              </a:rPr>
                              <m:t>𝑛</m:t>
                            </m:r>
                          </m:sup>
                          <m:e>
                            <m:sSup>
                              <m:sSupPr>
                                <m:ctrlPr>
                                  <a:rPr lang="en-US" sz="3200" b="0" i="1" smtClean="0">
                                    <a:solidFill>
                                      <a:schemeClr val="tx1"/>
                                    </a:solidFill>
                                    <a:latin typeface="Cambria Math" panose="02040503050406030204" pitchFamily="18" charset="0"/>
                                  </a:rPr>
                                </m:ctrlPr>
                              </m:sSupPr>
                              <m:e>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𝑥</m:t>
                                    </m:r>
                                  </m:e>
                                  <m:sub>
                                    <m:r>
                                      <a:rPr lang="en-US" sz="3200" b="0" i="1" smtClean="0">
                                        <a:solidFill>
                                          <a:schemeClr val="tx1"/>
                                        </a:solidFill>
                                        <a:latin typeface="Cambria Math" panose="02040503050406030204" pitchFamily="18" charset="0"/>
                                      </a:rPr>
                                      <m:t>𝑖</m:t>
                                    </m:r>
                                  </m:sub>
                                </m:sSub>
                                <m:r>
                                  <a:rPr lang="en-US" sz="3200" b="0" i="1" smtClean="0">
                                    <a:solidFill>
                                      <a:schemeClr val="tx1"/>
                                    </a:solidFill>
                                    <a:latin typeface="Cambria Math" panose="02040503050406030204" pitchFamily="18" charset="0"/>
                                  </a:rPr>
                                  <m:t>−</m:t>
                                </m:r>
                                <m:acc>
                                  <m:accPr>
                                    <m:chr m:val="̅"/>
                                    <m:ctrlPr>
                                      <a:rPr lang="en-US" sz="3200" b="0" i="1" smtClean="0">
                                        <a:solidFill>
                                          <a:schemeClr val="tx1"/>
                                        </a:solidFill>
                                        <a:latin typeface="Cambria Math" panose="02040503050406030204" pitchFamily="18" charset="0"/>
                                      </a:rPr>
                                    </m:ctrlPr>
                                  </m:accPr>
                                  <m:e>
                                    <m:r>
                                      <a:rPr lang="en-US" sz="3200" b="0" i="1" smtClean="0">
                                        <a:solidFill>
                                          <a:schemeClr val="tx1"/>
                                        </a:solidFill>
                                        <a:latin typeface="Cambria Math" panose="02040503050406030204" pitchFamily="18" charset="0"/>
                                      </a:rPr>
                                      <m:t>𝑋</m:t>
                                    </m:r>
                                  </m:e>
                                </m:acc>
                                <m:r>
                                  <a:rPr lang="en-US" sz="3200" b="0" i="1" smtClean="0">
                                    <a:solidFill>
                                      <a:schemeClr val="tx1"/>
                                    </a:solidFill>
                                    <a:latin typeface="Cambria Math" panose="02040503050406030204" pitchFamily="18" charset="0"/>
                                    <a:ea typeface="Cambria Math" panose="02040503050406030204" pitchFamily="18" charset="0"/>
                                  </a:rPr>
                                  <m:t>)</m:t>
                                </m:r>
                              </m:e>
                              <m:sup>
                                <m:r>
                                  <a:rPr lang="en-US" sz="3200" b="0" i="1" smtClean="0">
                                    <a:solidFill>
                                      <a:schemeClr val="tx1"/>
                                    </a:solidFill>
                                    <a:latin typeface="Cambria Math" panose="02040503050406030204" pitchFamily="18" charset="0"/>
                                  </a:rPr>
                                  <m:t>2</m:t>
                                </m:r>
                              </m:sup>
                            </m:sSup>
                          </m:e>
                        </m:nary>
                      </m:num>
                      <m:den>
                        <m:r>
                          <a:rPr lang="en-US" sz="3200" b="0" i="1" smtClean="0">
                            <a:solidFill>
                              <a:schemeClr val="tx1"/>
                            </a:solidFill>
                            <a:latin typeface="Cambria Math" panose="02040503050406030204" pitchFamily="18" charset="0"/>
                          </a:rPr>
                          <m:t>𝑛</m:t>
                        </m:r>
                      </m:den>
                    </m:f>
                  </m:oMath>
                </m:oMathPara>
              </a14:m>
              <a:endParaRPr lang="en-US" sz="3200">
                <a:solidFill>
                  <a:schemeClr val="tx1"/>
                </a:solidFill>
                <a:latin typeface="Times New Roman" panose="02020603050405020304" pitchFamily="18" charset="0"/>
                <a:cs typeface="Times New Roman" panose="02020603050405020304" pitchFamily="18" charset="0"/>
              </a:endParaRPr>
            </a:p>
          </dgm:t>
        </dgm:pt>
      </mc:Choice>
      <mc:Fallback xmlns="">
        <dgm:pt modelId="{5BB7056C-893A-4F3D-9416-8C0039510EE1}">
          <dgm:prSet custT="1"/>
          <dgm:spPr>
            <a:ln w="28575">
              <a:solidFill>
                <a:srgbClr val="0070C0"/>
              </a:solidFill>
            </a:ln>
          </dgm:spPr>
          <dgm:t>
            <a:bodyPr/>
            <a:lstStyle/>
            <a:p>
              <a:r>
                <a:rPr lang="en-US" sz="3200" b="0" i="0" smtClean="0">
                  <a:solidFill>
                    <a:schemeClr val="tx1"/>
                  </a:solidFill>
                  <a:latin typeface="Cambria Math" panose="02040503050406030204" pitchFamily="18" charset="0"/>
                </a:rPr>
                <a:t>𝑠^</a:t>
              </a:r>
              <a:r>
                <a:rPr lang="en-US" sz="3200" b="0" i="0" smtClean="0">
                  <a:solidFill>
                    <a:schemeClr val="tx1"/>
                  </a:solidFill>
                  <a:latin typeface="Cambria Math" panose="02040503050406030204" pitchFamily="18" charset="0"/>
                </a:rPr>
                <a:t>2=(∑_(𝑖=1)^</a:t>
              </a:r>
              <a:r>
                <a:rPr lang="en-US" sz="3200" b="0" i="0" smtClean="0">
                  <a:solidFill>
                    <a:schemeClr val="tx1"/>
                  </a:solidFill>
                  <a:latin typeface="Cambria Math" panose="02040503050406030204" pitchFamily="18" charset="0"/>
                </a:rPr>
                <a:t>𝑛▒〖</a:t>
              </a:r>
              <a:r>
                <a:rPr lang="en-US" sz="3200" b="0" i="0" smtClean="0">
                  <a:solidFill>
                    <a:schemeClr val="tx1"/>
                  </a:solidFill>
                  <a:latin typeface="Cambria Math" panose="02040503050406030204" pitchFamily="18" charset="0"/>
                </a:rPr>
                <a:t>(𝑥_𝑖−</a:t>
              </a:r>
              <a:r>
                <a:rPr lang="en-US" sz="3200" b="0" i="0" smtClean="0">
                  <a:solidFill>
                    <a:schemeClr val="tx1"/>
                  </a:solidFill>
                  <a:latin typeface="Cambria Math" panose="02040503050406030204" pitchFamily="18" charset="0"/>
                </a:rPr>
                <a:t>𝑋 ̅</a:t>
              </a:r>
              <a:r>
                <a:rPr lang="en-US" sz="3200" b="0" i="0" smtClean="0">
                  <a:solidFill>
                    <a:schemeClr val="tx1"/>
                  </a:solidFill>
                  <a:latin typeface="Cambria Math" panose="02040503050406030204" pitchFamily="18" charset="0"/>
                  <a:ea typeface="Cambria Math" panose="02040503050406030204" pitchFamily="18" charset="0"/>
                </a:rPr>
                <a:t>)</a:t>
              </a:r>
              <a:r>
                <a:rPr lang="en-US" sz="3200" b="0" i="0" smtClean="0">
                  <a:solidFill>
                    <a:schemeClr val="tx1"/>
                  </a:solidFill>
                  <a:latin typeface="Cambria Math" panose="02040503050406030204" pitchFamily="18" charset="0"/>
                  <a:ea typeface="Cambria Math" panose="02040503050406030204" pitchFamily="18" charset="0"/>
                </a:rPr>
                <a:t>〗^</a:t>
              </a:r>
              <a:r>
                <a:rPr lang="en-US" sz="3200" b="0" i="0" smtClean="0">
                  <a:solidFill>
                    <a:schemeClr val="tx1"/>
                  </a:solidFill>
                  <a:latin typeface="Cambria Math" panose="02040503050406030204" pitchFamily="18" charset="0"/>
                </a:rPr>
                <a:t>2 )/</a:t>
              </a:r>
              <a:r>
                <a:rPr lang="en-US" sz="3200" b="0" i="0" smtClean="0">
                  <a:solidFill>
                    <a:schemeClr val="tx1"/>
                  </a:solidFill>
                  <a:latin typeface="Cambria Math" panose="02040503050406030204" pitchFamily="18" charset="0"/>
                </a:rPr>
                <a:t>𝑛</a:t>
              </a:r>
              <a:endParaRPr lang="en-US" sz="3200">
                <a:solidFill>
                  <a:schemeClr val="tx1"/>
                </a:solidFill>
                <a:latin typeface="Times New Roman" panose="02020603050405020304" pitchFamily="18" charset="0"/>
                <a:cs typeface="Times New Roman" panose="02020603050405020304" pitchFamily="18" charset="0"/>
              </a:endParaRPr>
            </a:p>
          </dgm:t>
        </dgm:pt>
      </mc:Fallback>
    </mc:AlternateContent>
    <dgm:pt modelId="{982AD5F0-AEAD-4BF6-95AB-67536D1D2715}" type="parTrans" cxnId="{AB9F3813-2AAE-4453-940D-C6E3EA4C8D01}">
      <dgm:prSet/>
      <dgm:spPr>
        <a:ln w="28575">
          <a:solidFill>
            <a:srgbClr val="0070C0"/>
          </a:solidFill>
        </a:ln>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13E9D3F3-9BAD-45A1-AE85-B3269FA97925}" type="sibTrans" cxnId="{AB9F3813-2AAE-4453-940D-C6E3EA4C8D01}">
      <dgm:prSet custT="1"/>
      <dgm:spPr/>
      <dgm:t>
        <a:bodyPr/>
        <a:lstStyle/>
        <a:p>
          <a:pPr algn="ctr"/>
          <a:r>
            <a:rPr lang="en-US" sz="3200" smtClean="0">
              <a:solidFill>
                <a:schemeClr val="tx1"/>
              </a:solidFill>
              <a:latin typeface="Times New Roman" panose="02020603050405020304" pitchFamily="18" charset="0"/>
              <a:cs typeface="Times New Roman" panose="02020603050405020304" pitchFamily="18" charset="0"/>
            </a:rPr>
            <a:t>Mẫu</a:t>
          </a:r>
          <a:endParaRPr lang="en-US" sz="3200">
            <a:solidFill>
              <a:schemeClr val="tx1"/>
            </a:solidFill>
            <a:latin typeface="Times New Roman" panose="02020603050405020304" pitchFamily="18" charset="0"/>
            <a:cs typeface="Times New Roman" panose="02020603050405020304" pitchFamily="18" charset="0"/>
          </a:endParaRPr>
        </a:p>
      </dgm:t>
    </dgm:pt>
    <dgm:pt modelId="{0384D8C6-6B15-474D-A24C-50B956C9935B}" type="pres">
      <dgm:prSet presAssocID="{63213CF1-A044-4E66-9FCA-D24A3B477A8B}" presName="hierChild1" presStyleCnt="0">
        <dgm:presLayoutVars>
          <dgm:orgChart val="1"/>
          <dgm:chPref val="1"/>
          <dgm:dir/>
          <dgm:animOne val="branch"/>
          <dgm:animLvl val="lvl"/>
          <dgm:resizeHandles/>
        </dgm:presLayoutVars>
      </dgm:prSet>
      <dgm:spPr/>
      <dgm:t>
        <a:bodyPr/>
        <a:lstStyle/>
        <a:p>
          <a:endParaRPr lang="en-US"/>
        </a:p>
      </dgm:t>
    </dgm:pt>
    <dgm:pt modelId="{767AA46D-05CD-43DB-8146-210F9236AC14}" type="pres">
      <dgm:prSet presAssocID="{8A9506F6-EE41-4404-A0D0-CDA782EA1F4F}" presName="hierRoot1" presStyleCnt="0">
        <dgm:presLayoutVars>
          <dgm:hierBranch val="init"/>
        </dgm:presLayoutVars>
      </dgm:prSet>
      <dgm:spPr/>
    </dgm:pt>
    <dgm:pt modelId="{82A414B5-64A1-40EA-A3FE-316B3F931723}" type="pres">
      <dgm:prSet presAssocID="{8A9506F6-EE41-4404-A0D0-CDA782EA1F4F}" presName="rootComposite1" presStyleCnt="0"/>
      <dgm:spPr/>
    </dgm:pt>
    <dgm:pt modelId="{4891F92B-9055-4033-A6E7-43A4313DCBA1}" type="pres">
      <dgm:prSet presAssocID="{8A9506F6-EE41-4404-A0D0-CDA782EA1F4F}" presName="rootText1" presStyleLbl="node0" presStyleIdx="0" presStyleCnt="1">
        <dgm:presLayoutVars>
          <dgm:chMax/>
          <dgm:chPref val="3"/>
        </dgm:presLayoutVars>
      </dgm:prSet>
      <dgm:spPr/>
      <dgm:t>
        <a:bodyPr/>
        <a:lstStyle/>
        <a:p>
          <a:endParaRPr lang="en-US"/>
        </a:p>
      </dgm:t>
    </dgm:pt>
    <dgm:pt modelId="{8F9D2EFE-3EBB-4DEE-8755-DDFC1D85CB78}" type="pres">
      <dgm:prSet presAssocID="{8A9506F6-EE41-4404-A0D0-CDA782EA1F4F}" presName="titleText1" presStyleLbl="fgAcc0" presStyleIdx="0" presStyleCnt="1">
        <dgm:presLayoutVars>
          <dgm:chMax val="0"/>
          <dgm:chPref val="0"/>
        </dgm:presLayoutVars>
      </dgm:prSet>
      <dgm:spPr/>
      <dgm:t>
        <a:bodyPr/>
        <a:lstStyle/>
        <a:p>
          <a:endParaRPr lang="en-US"/>
        </a:p>
      </dgm:t>
    </dgm:pt>
    <dgm:pt modelId="{A8EB36D7-A580-4DD9-AC79-4F9BF2B7385C}" type="pres">
      <dgm:prSet presAssocID="{8A9506F6-EE41-4404-A0D0-CDA782EA1F4F}" presName="rootConnector1" presStyleLbl="node1" presStyleIdx="0" presStyleCnt="2"/>
      <dgm:spPr/>
      <dgm:t>
        <a:bodyPr/>
        <a:lstStyle/>
        <a:p>
          <a:endParaRPr lang="en-US"/>
        </a:p>
      </dgm:t>
    </dgm:pt>
    <dgm:pt modelId="{C1AEFCCB-F923-4343-BF51-DE0E5D69937C}" type="pres">
      <dgm:prSet presAssocID="{8A9506F6-EE41-4404-A0D0-CDA782EA1F4F}" presName="hierChild2" presStyleCnt="0"/>
      <dgm:spPr/>
    </dgm:pt>
    <dgm:pt modelId="{E0AB8847-48DB-4F6E-9547-5D2BAAB187F4}" type="pres">
      <dgm:prSet presAssocID="{3AF83B5B-DCDC-427B-9751-896560169F2A}" presName="Name37" presStyleLbl="parChTrans1D2" presStyleIdx="0" presStyleCnt="2"/>
      <dgm:spPr/>
      <dgm:t>
        <a:bodyPr/>
        <a:lstStyle/>
        <a:p>
          <a:endParaRPr lang="en-US"/>
        </a:p>
      </dgm:t>
    </dgm:pt>
    <dgm:pt modelId="{A06608B5-0FFC-48B1-81D9-16DEB801CF90}" type="pres">
      <dgm:prSet presAssocID="{9AE0F95E-1F7D-4D40-8D66-B70B9B389EA1}" presName="hierRoot2" presStyleCnt="0">
        <dgm:presLayoutVars>
          <dgm:hierBranch val="init"/>
        </dgm:presLayoutVars>
      </dgm:prSet>
      <dgm:spPr/>
    </dgm:pt>
    <dgm:pt modelId="{31744581-168A-4E69-A76C-6B4AA3438750}" type="pres">
      <dgm:prSet presAssocID="{9AE0F95E-1F7D-4D40-8D66-B70B9B389EA1}" presName="rootComposite" presStyleCnt="0"/>
      <dgm:spPr/>
    </dgm:pt>
    <dgm:pt modelId="{9058DE51-374E-4579-9FF2-AC78547FDBB6}" type="pres">
      <dgm:prSet presAssocID="{9AE0F95E-1F7D-4D40-8D66-B70B9B389EA1}" presName="rootText" presStyleLbl="node1" presStyleIdx="0" presStyleCnt="2" custScaleX="121673" custLinFactNeighborX="1281" custLinFactNeighborY="-1649">
        <dgm:presLayoutVars>
          <dgm:chMax/>
          <dgm:chPref val="3"/>
        </dgm:presLayoutVars>
      </dgm:prSet>
      <dgm:spPr/>
      <dgm:t>
        <a:bodyPr/>
        <a:lstStyle/>
        <a:p>
          <a:endParaRPr lang="en-US"/>
        </a:p>
      </dgm:t>
    </dgm:pt>
    <dgm:pt modelId="{81A0DCD7-B3C9-40E3-A114-9FCF06CCA716}" type="pres">
      <dgm:prSet presAssocID="{9AE0F95E-1F7D-4D40-8D66-B70B9B389EA1}" presName="titleText2" presStyleLbl="fgAcc1" presStyleIdx="0" presStyleCnt="2">
        <dgm:presLayoutVars>
          <dgm:chMax val="0"/>
          <dgm:chPref val="0"/>
        </dgm:presLayoutVars>
      </dgm:prSet>
      <dgm:spPr/>
      <dgm:t>
        <a:bodyPr/>
        <a:lstStyle/>
        <a:p>
          <a:endParaRPr lang="en-US"/>
        </a:p>
      </dgm:t>
    </dgm:pt>
    <dgm:pt modelId="{5F9CB36C-8295-44BC-A750-473DA0741657}" type="pres">
      <dgm:prSet presAssocID="{9AE0F95E-1F7D-4D40-8D66-B70B9B389EA1}" presName="rootConnector" presStyleLbl="node2" presStyleIdx="0" presStyleCnt="0"/>
      <dgm:spPr/>
      <dgm:t>
        <a:bodyPr/>
        <a:lstStyle/>
        <a:p>
          <a:endParaRPr lang="en-US"/>
        </a:p>
      </dgm:t>
    </dgm:pt>
    <dgm:pt modelId="{040F1E68-DFC9-4C32-A761-30FCD48EECCE}" type="pres">
      <dgm:prSet presAssocID="{9AE0F95E-1F7D-4D40-8D66-B70B9B389EA1}" presName="hierChild4" presStyleCnt="0"/>
      <dgm:spPr/>
    </dgm:pt>
    <dgm:pt modelId="{1C7A4305-A256-47C0-B204-4DD92A0235D2}" type="pres">
      <dgm:prSet presAssocID="{9AE0F95E-1F7D-4D40-8D66-B70B9B389EA1}" presName="hierChild5" presStyleCnt="0"/>
      <dgm:spPr/>
    </dgm:pt>
    <dgm:pt modelId="{CEA4407C-041A-4A29-A26B-1A5C20172D5B}" type="pres">
      <dgm:prSet presAssocID="{982AD5F0-AEAD-4BF6-95AB-67536D1D2715}" presName="Name37" presStyleLbl="parChTrans1D2" presStyleIdx="1" presStyleCnt="2"/>
      <dgm:spPr/>
      <dgm:t>
        <a:bodyPr/>
        <a:lstStyle/>
        <a:p>
          <a:endParaRPr lang="en-US"/>
        </a:p>
      </dgm:t>
    </dgm:pt>
    <dgm:pt modelId="{08A1EF79-242B-410B-8683-7A4C4EF836D1}" type="pres">
      <dgm:prSet presAssocID="{5BB7056C-893A-4F3D-9416-8C0039510EE1}" presName="hierRoot2" presStyleCnt="0">
        <dgm:presLayoutVars>
          <dgm:hierBranch val="init"/>
        </dgm:presLayoutVars>
      </dgm:prSet>
      <dgm:spPr/>
    </dgm:pt>
    <dgm:pt modelId="{71F340AC-7848-4968-854B-3E88B8B30167}" type="pres">
      <dgm:prSet presAssocID="{5BB7056C-893A-4F3D-9416-8C0039510EE1}" presName="rootComposite" presStyleCnt="0"/>
      <dgm:spPr/>
    </dgm:pt>
    <dgm:pt modelId="{8A480C46-3A64-4A24-A69E-CB296F29D452}" type="pres">
      <dgm:prSet presAssocID="{5BB7056C-893A-4F3D-9416-8C0039510EE1}" presName="rootText" presStyleLbl="node1" presStyleIdx="1" presStyleCnt="2" custScaleX="125845" custLinFactNeighborY="-1650">
        <dgm:presLayoutVars>
          <dgm:chMax/>
          <dgm:chPref val="3"/>
        </dgm:presLayoutVars>
      </dgm:prSet>
      <dgm:spPr/>
      <dgm:t>
        <a:bodyPr/>
        <a:lstStyle/>
        <a:p>
          <a:endParaRPr lang="en-US"/>
        </a:p>
      </dgm:t>
    </dgm:pt>
    <dgm:pt modelId="{3FEE1603-4FF3-421E-A3D5-E6A0A5D1241E}" type="pres">
      <dgm:prSet presAssocID="{5BB7056C-893A-4F3D-9416-8C0039510EE1}" presName="titleText2" presStyleLbl="fgAcc1" presStyleIdx="1" presStyleCnt="2">
        <dgm:presLayoutVars>
          <dgm:chMax val="0"/>
          <dgm:chPref val="0"/>
        </dgm:presLayoutVars>
      </dgm:prSet>
      <dgm:spPr/>
      <dgm:t>
        <a:bodyPr/>
        <a:lstStyle/>
        <a:p>
          <a:endParaRPr lang="en-US"/>
        </a:p>
      </dgm:t>
    </dgm:pt>
    <dgm:pt modelId="{A6D20B15-1117-46E7-AB50-3E48B540A36D}" type="pres">
      <dgm:prSet presAssocID="{5BB7056C-893A-4F3D-9416-8C0039510EE1}" presName="rootConnector" presStyleLbl="node2" presStyleIdx="0" presStyleCnt="0"/>
      <dgm:spPr/>
      <dgm:t>
        <a:bodyPr/>
        <a:lstStyle/>
        <a:p>
          <a:endParaRPr lang="en-US"/>
        </a:p>
      </dgm:t>
    </dgm:pt>
    <dgm:pt modelId="{F43194A3-BF42-4BD2-A997-A312BFFD7787}" type="pres">
      <dgm:prSet presAssocID="{5BB7056C-893A-4F3D-9416-8C0039510EE1}" presName="hierChild4" presStyleCnt="0"/>
      <dgm:spPr/>
    </dgm:pt>
    <dgm:pt modelId="{52F7B464-4D96-42F0-896F-3D1F87C011C8}" type="pres">
      <dgm:prSet presAssocID="{5BB7056C-893A-4F3D-9416-8C0039510EE1}" presName="hierChild5" presStyleCnt="0"/>
      <dgm:spPr/>
    </dgm:pt>
    <dgm:pt modelId="{64E3DC6F-45A6-4DAA-9397-17B1C935B17F}" type="pres">
      <dgm:prSet presAssocID="{8A9506F6-EE41-4404-A0D0-CDA782EA1F4F}" presName="hierChild3" presStyleCnt="0"/>
      <dgm:spPr/>
    </dgm:pt>
  </dgm:ptLst>
  <dgm:cxnLst>
    <dgm:cxn modelId="{E1940CF4-3FBB-42CF-90FC-514AE5603321}" type="presOf" srcId="{63213CF1-A044-4E66-9FCA-D24A3B477A8B}" destId="{0384D8C6-6B15-474D-A24C-50B956C9935B}" srcOrd="0" destOrd="0" presId="urn:microsoft.com/office/officeart/2008/layout/NameandTitleOrganizationalChart"/>
    <dgm:cxn modelId="{21AC257C-1826-4864-B081-D595754CB755}" type="presOf" srcId="{9AE0F95E-1F7D-4D40-8D66-B70B9B389EA1}" destId="{9058DE51-374E-4579-9FF2-AC78547FDBB6}" srcOrd="0" destOrd="0" presId="urn:microsoft.com/office/officeart/2008/layout/NameandTitleOrganizationalChart"/>
    <dgm:cxn modelId="{B1CCA4CD-1D8D-49C6-A90D-CE3AEE94649C}" type="presOf" srcId="{8A9506F6-EE41-4404-A0D0-CDA782EA1F4F}" destId="{A8EB36D7-A580-4DD9-AC79-4F9BF2B7385C}" srcOrd="1" destOrd="0" presId="urn:microsoft.com/office/officeart/2008/layout/NameandTitleOrganizationalChart"/>
    <dgm:cxn modelId="{BCFB7F77-E0E6-4571-8A34-92187553D8F4}" type="presOf" srcId="{5BB7056C-893A-4F3D-9416-8C0039510EE1}" destId="{8A480C46-3A64-4A24-A69E-CB296F29D452}" srcOrd="0" destOrd="0" presId="urn:microsoft.com/office/officeart/2008/layout/NameandTitleOrganizationalChart"/>
    <dgm:cxn modelId="{07A02FD2-CA66-4230-AEAE-C2CE476F4CFF}" srcId="{8A9506F6-EE41-4404-A0D0-CDA782EA1F4F}" destId="{9AE0F95E-1F7D-4D40-8D66-B70B9B389EA1}" srcOrd="0" destOrd="0" parTransId="{3AF83B5B-DCDC-427B-9751-896560169F2A}" sibTransId="{1A930079-1E4A-4930-97C8-19DE98F4046C}"/>
    <dgm:cxn modelId="{BBE12178-E66C-44FD-8DFC-24FBC0F63B85}" type="presOf" srcId="{3AF83B5B-DCDC-427B-9751-896560169F2A}" destId="{E0AB8847-48DB-4F6E-9547-5D2BAAB187F4}" srcOrd="0" destOrd="0" presId="urn:microsoft.com/office/officeart/2008/layout/NameandTitleOrganizationalChart"/>
    <dgm:cxn modelId="{041F6428-081C-4323-BD1A-BDF1797441E1}" type="presOf" srcId="{725E028C-318C-4610-8244-25B17D35D2C0}" destId="{8F9D2EFE-3EBB-4DEE-8755-DDFC1D85CB78}" srcOrd="0" destOrd="0" presId="urn:microsoft.com/office/officeart/2008/layout/NameandTitleOrganizationalChart"/>
    <dgm:cxn modelId="{DD3AF0BB-4E50-4A33-84D4-4C93E8229985}" srcId="{63213CF1-A044-4E66-9FCA-D24A3B477A8B}" destId="{8A9506F6-EE41-4404-A0D0-CDA782EA1F4F}" srcOrd="0" destOrd="0" parTransId="{6354618F-2187-4267-ACEA-DB3DF1A37B41}" sibTransId="{725E028C-318C-4610-8244-25B17D35D2C0}"/>
    <dgm:cxn modelId="{E5F44340-2DC4-449B-8C4C-7F74E31CF278}" type="presOf" srcId="{8A9506F6-EE41-4404-A0D0-CDA782EA1F4F}" destId="{4891F92B-9055-4033-A6E7-43A4313DCBA1}" srcOrd="0" destOrd="0" presId="urn:microsoft.com/office/officeart/2008/layout/NameandTitleOrganizationalChart"/>
    <dgm:cxn modelId="{6741D267-375D-474B-A145-BC3007F43D0E}" type="presOf" srcId="{13E9D3F3-9BAD-45A1-AE85-B3269FA97925}" destId="{3FEE1603-4FF3-421E-A3D5-E6A0A5D1241E}" srcOrd="0" destOrd="0" presId="urn:microsoft.com/office/officeart/2008/layout/NameandTitleOrganizationalChart"/>
    <dgm:cxn modelId="{28F643B8-ED38-4D6E-82FF-9C86F52A0354}" type="presOf" srcId="{982AD5F0-AEAD-4BF6-95AB-67536D1D2715}" destId="{CEA4407C-041A-4A29-A26B-1A5C20172D5B}" srcOrd="0" destOrd="0" presId="urn:microsoft.com/office/officeart/2008/layout/NameandTitleOrganizationalChart"/>
    <dgm:cxn modelId="{AB9F3813-2AAE-4453-940D-C6E3EA4C8D01}" srcId="{8A9506F6-EE41-4404-A0D0-CDA782EA1F4F}" destId="{5BB7056C-893A-4F3D-9416-8C0039510EE1}" srcOrd="1" destOrd="0" parTransId="{982AD5F0-AEAD-4BF6-95AB-67536D1D2715}" sibTransId="{13E9D3F3-9BAD-45A1-AE85-B3269FA97925}"/>
    <dgm:cxn modelId="{D067715F-1D7F-4BCE-A91C-DD11FB3E3EE9}" type="presOf" srcId="{1A930079-1E4A-4930-97C8-19DE98F4046C}" destId="{81A0DCD7-B3C9-40E3-A114-9FCF06CCA716}" srcOrd="0" destOrd="0" presId="urn:microsoft.com/office/officeart/2008/layout/NameandTitleOrganizationalChart"/>
    <dgm:cxn modelId="{A1839DD6-1009-4695-946A-9128D4568097}" type="presOf" srcId="{9AE0F95E-1F7D-4D40-8D66-B70B9B389EA1}" destId="{5F9CB36C-8295-44BC-A750-473DA0741657}" srcOrd="1" destOrd="0" presId="urn:microsoft.com/office/officeart/2008/layout/NameandTitleOrganizationalChart"/>
    <dgm:cxn modelId="{8DB8D72C-438B-46CF-B7A5-6B2514AE84AF}" type="presOf" srcId="{5BB7056C-893A-4F3D-9416-8C0039510EE1}" destId="{A6D20B15-1117-46E7-AB50-3E48B540A36D}" srcOrd="1" destOrd="0" presId="urn:microsoft.com/office/officeart/2008/layout/NameandTitleOrganizationalChart"/>
    <dgm:cxn modelId="{E278BBEA-3935-4844-B679-5D0823C002EA}" type="presParOf" srcId="{0384D8C6-6B15-474D-A24C-50B956C9935B}" destId="{767AA46D-05CD-43DB-8146-210F9236AC14}" srcOrd="0" destOrd="0" presId="urn:microsoft.com/office/officeart/2008/layout/NameandTitleOrganizationalChart"/>
    <dgm:cxn modelId="{8BC03694-85E8-4105-9A3E-F57C1B746811}" type="presParOf" srcId="{767AA46D-05CD-43DB-8146-210F9236AC14}" destId="{82A414B5-64A1-40EA-A3FE-316B3F931723}" srcOrd="0" destOrd="0" presId="urn:microsoft.com/office/officeart/2008/layout/NameandTitleOrganizationalChart"/>
    <dgm:cxn modelId="{60708F49-B385-42BF-8F24-C66E1F8F567F}" type="presParOf" srcId="{82A414B5-64A1-40EA-A3FE-316B3F931723}" destId="{4891F92B-9055-4033-A6E7-43A4313DCBA1}" srcOrd="0" destOrd="0" presId="urn:microsoft.com/office/officeart/2008/layout/NameandTitleOrganizationalChart"/>
    <dgm:cxn modelId="{3DBEFFF5-8C0E-4D23-8B3E-C31F0A28E6ED}" type="presParOf" srcId="{82A414B5-64A1-40EA-A3FE-316B3F931723}" destId="{8F9D2EFE-3EBB-4DEE-8755-DDFC1D85CB78}" srcOrd="1" destOrd="0" presId="urn:microsoft.com/office/officeart/2008/layout/NameandTitleOrganizationalChart"/>
    <dgm:cxn modelId="{EA880E68-DF5A-460E-B205-FA01EC6F0E80}" type="presParOf" srcId="{82A414B5-64A1-40EA-A3FE-316B3F931723}" destId="{A8EB36D7-A580-4DD9-AC79-4F9BF2B7385C}" srcOrd="2" destOrd="0" presId="urn:microsoft.com/office/officeart/2008/layout/NameandTitleOrganizationalChart"/>
    <dgm:cxn modelId="{3F88713D-DC3F-4DAC-A1A8-55CBE29345FE}" type="presParOf" srcId="{767AA46D-05CD-43DB-8146-210F9236AC14}" destId="{C1AEFCCB-F923-4343-BF51-DE0E5D69937C}" srcOrd="1" destOrd="0" presId="urn:microsoft.com/office/officeart/2008/layout/NameandTitleOrganizationalChart"/>
    <dgm:cxn modelId="{BE770B2B-FCFE-4752-A7A3-EC20894F4B66}" type="presParOf" srcId="{C1AEFCCB-F923-4343-BF51-DE0E5D69937C}" destId="{E0AB8847-48DB-4F6E-9547-5D2BAAB187F4}" srcOrd="0" destOrd="0" presId="urn:microsoft.com/office/officeart/2008/layout/NameandTitleOrganizationalChart"/>
    <dgm:cxn modelId="{A81D2101-48A1-452A-8CB8-30964618D69B}" type="presParOf" srcId="{C1AEFCCB-F923-4343-BF51-DE0E5D69937C}" destId="{A06608B5-0FFC-48B1-81D9-16DEB801CF90}" srcOrd="1" destOrd="0" presId="urn:microsoft.com/office/officeart/2008/layout/NameandTitleOrganizationalChart"/>
    <dgm:cxn modelId="{4AABBF82-71F5-4571-887F-90B7C764C661}" type="presParOf" srcId="{A06608B5-0FFC-48B1-81D9-16DEB801CF90}" destId="{31744581-168A-4E69-A76C-6B4AA3438750}" srcOrd="0" destOrd="0" presId="urn:microsoft.com/office/officeart/2008/layout/NameandTitleOrganizationalChart"/>
    <dgm:cxn modelId="{DBF14FDB-90E0-40CC-BD66-B5C2086509C9}" type="presParOf" srcId="{31744581-168A-4E69-A76C-6B4AA3438750}" destId="{9058DE51-374E-4579-9FF2-AC78547FDBB6}" srcOrd="0" destOrd="0" presId="urn:microsoft.com/office/officeart/2008/layout/NameandTitleOrganizationalChart"/>
    <dgm:cxn modelId="{A4F8EAF6-3BAF-442F-8718-9D62B3D314C8}" type="presParOf" srcId="{31744581-168A-4E69-A76C-6B4AA3438750}" destId="{81A0DCD7-B3C9-40E3-A114-9FCF06CCA716}" srcOrd="1" destOrd="0" presId="urn:microsoft.com/office/officeart/2008/layout/NameandTitleOrganizationalChart"/>
    <dgm:cxn modelId="{8BFA3109-07CB-448E-80D8-6C44909CDAC9}" type="presParOf" srcId="{31744581-168A-4E69-A76C-6B4AA3438750}" destId="{5F9CB36C-8295-44BC-A750-473DA0741657}" srcOrd="2" destOrd="0" presId="urn:microsoft.com/office/officeart/2008/layout/NameandTitleOrganizationalChart"/>
    <dgm:cxn modelId="{425D528B-DE6A-40E1-BAD6-8E097F95A720}" type="presParOf" srcId="{A06608B5-0FFC-48B1-81D9-16DEB801CF90}" destId="{040F1E68-DFC9-4C32-A761-30FCD48EECCE}" srcOrd="1" destOrd="0" presId="urn:microsoft.com/office/officeart/2008/layout/NameandTitleOrganizationalChart"/>
    <dgm:cxn modelId="{F84B1E04-1B3C-46A4-80E4-EC897044A688}" type="presParOf" srcId="{A06608B5-0FFC-48B1-81D9-16DEB801CF90}" destId="{1C7A4305-A256-47C0-B204-4DD92A0235D2}" srcOrd="2" destOrd="0" presId="urn:microsoft.com/office/officeart/2008/layout/NameandTitleOrganizationalChart"/>
    <dgm:cxn modelId="{BB95311E-5385-46A5-9377-85B6BDF264DF}" type="presParOf" srcId="{C1AEFCCB-F923-4343-BF51-DE0E5D69937C}" destId="{CEA4407C-041A-4A29-A26B-1A5C20172D5B}" srcOrd="2" destOrd="0" presId="urn:microsoft.com/office/officeart/2008/layout/NameandTitleOrganizationalChart"/>
    <dgm:cxn modelId="{B0390F6E-BA7C-4592-8735-DE2C6AEECF1C}" type="presParOf" srcId="{C1AEFCCB-F923-4343-BF51-DE0E5D69937C}" destId="{08A1EF79-242B-410B-8683-7A4C4EF836D1}" srcOrd="3" destOrd="0" presId="urn:microsoft.com/office/officeart/2008/layout/NameandTitleOrganizationalChart"/>
    <dgm:cxn modelId="{DC7A45C8-1B8A-4B8A-B3F7-F011DB486D31}" type="presParOf" srcId="{08A1EF79-242B-410B-8683-7A4C4EF836D1}" destId="{71F340AC-7848-4968-854B-3E88B8B30167}" srcOrd="0" destOrd="0" presId="urn:microsoft.com/office/officeart/2008/layout/NameandTitleOrganizationalChart"/>
    <dgm:cxn modelId="{98BDA5CD-C519-434A-A846-7E26AFF23076}" type="presParOf" srcId="{71F340AC-7848-4968-854B-3E88B8B30167}" destId="{8A480C46-3A64-4A24-A69E-CB296F29D452}" srcOrd="0" destOrd="0" presId="urn:microsoft.com/office/officeart/2008/layout/NameandTitleOrganizationalChart"/>
    <dgm:cxn modelId="{29F2E69B-1568-49ED-8382-C9862D6EB9E1}" type="presParOf" srcId="{71F340AC-7848-4968-854B-3E88B8B30167}" destId="{3FEE1603-4FF3-421E-A3D5-E6A0A5D1241E}" srcOrd="1" destOrd="0" presId="urn:microsoft.com/office/officeart/2008/layout/NameandTitleOrganizationalChart"/>
    <dgm:cxn modelId="{5B8146EB-0FB4-4842-A594-5B0C7EAA33EA}" type="presParOf" srcId="{71F340AC-7848-4968-854B-3E88B8B30167}" destId="{A6D20B15-1117-46E7-AB50-3E48B540A36D}" srcOrd="2" destOrd="0" presId="urn:microsoft.com/office/officeart/2008/layout/NameandTitleOrganizationalChart"/>
    <dgm:cxn modelId="{AE4B7E95-7EB6-47F5-9910-85A077782367}" type="presParOf" srcId="{08A1EF79-242B-410B-8683-7A4C4EF836D1}" destId="{F43194A3-BF42-4BD2-A997-A312BFFD7787}" srcOrd="1" destOrd="0" presId="urn:microsoft.com/office/officeart/2008/layout/NameandTitleOrganizationalChart"/>
    <dgm:cxn modelId="{A1CF8C3A-CC70-46B1-8426-1BDA2FC39328}" type="presParOf" srcId="{08A1EF79-242B-410B-8683-7A4C4EF836D1}" destId="{52F7B464-4D96-42F0-896F-3D1F87C011C8}" srcOrd="2" destOrd="0" presId="urn:microsoft.com/office/officeart/2008/layout/NameandTitleOrganizationalChart"/>
    <dgm:cxn modelId="{3C7DE410-07E0-494F-B516-5E292457D8A3}" type="presParOf" srcId="{767AA46D-05CD-43DB-8146-210F9236AC14}" destId="{64E3DC6F-45A6-4DAA-9397-17B1C935B17F}"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213CF1-A044-4E66-9FCA-D24A3B477A8B}" type="doc">
      <dgm:prSet loTypeId="urn:microsoft.com/office/officeart/2008/layout/NameandTitleOrganizationalChart" loCatId="hierarchy" qsTypeId="urn:microsoft.com/office/officeart/2005/8/quickstyle/simple1" qsCatId="simple" csTypeId="urn:microsoft.com/office/officeart/2005/8/colors/accent0_2" csCatId="mainScheme" phldr="1"/>
      <dgm:spPr/>
      <dgm:t>
        <a:bodyPr/>
        <a:lstStyle/>
        <a:p>
          <a:endParaRPr lang="en-US"/>
        </a:p>
      </dgm:t>
    </dgm:pt>
    <dgm:pt modelId="{8A9506F6-EE41-4404-A0D0-CDA782EA1F4F}">
      <dgm:prSet phldrT="[Text]" custT="1"/>
      <dgm:spPr>
        <a:ln w="28575">
          <a:solidFill>
            <a:srgbClr val="0070C0"/>
          </a:solidFill>
        </a:ln>
      </dgm:spPr>
      <dgm:t>
        <a:bodyPr/>
        <a:lstStyle/>
        <a:p>
          <a:r>
            <a:rPr lang="en-US" sz="3200" b="1" smtClean="0">
              <a:solidFill>
                <a:schemeClr val="tx1"/>
              </a:solidFill>
              <a:latin typeface="Times New Roman" panose="02020603050405020304" pitchFamily="18" charset="0"/>
              <a:cs typeface="Times New Roman" panose="02020603050405020304" pitchFamily="18" charset="0"/>
            </a:rPr>
            <a:t>Phương sai</a:t>
          </a:r>
          <a:endParaRPr lang="en-US" sz="3200" b="1">
            <a:solidFill>
              <a:schemeClr val="tx1"/>
            </a:solidFill>
            <a:latin typeface="Times New Roman" panose="02020603050405020304" pitchFamily="18" charset="0"/>
            <a:cs typeface="Times New Roman" panose="02020603050405020304" pitchFamily="18" charset="0"/>
          </a:endParaRPr>
        </a:p>
      </dgm:t>
    </dgm:pt>
    <dgm:pt modelId="{6354618F-2187-4267-ACEA-DB3DF1A37B41}" type="parTrans" cxnId="{DD3AF0BB-4E50-4A33-84D4-4C93E8229985}">
      <dgm:prSet/>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725E028C-318C-4610-8244-25B17D35D2C0}" type="sibTrans" cxnId="{DD3AF0BB-4E50-4A33-84D4-4C93E8229985}">
      <dgm:prSet custT="1"/>
      <dgm:spPr/>
      <dgm:t>
        <a:bodyPr/>
        <a:lstStyle/>
        <a:p>
          <a:r>
            <a:rPr lang="en-US" sz="3200" b="0" smtClean="0">
              <a:solidFill>
                <a:schemeClr val="tx1"/>
              </a:solidFill>
              <a:latin typeface="Times New Roman" panose="02020603050405020304" pitchFamily="18" charset="0"/>
              <a:cs typeface="Times New Roman" panose="02020603050405020304" pitchFamily="18" charset="0"/>
            </a:rPr>
            <a:t>(Variance)</a:t>
          </a:r>
          <a:endParaRPr lang="en-US" sz="3200" b="0">
            <a:solidFill>
              <a:schemeClr val="tx1"/>
            </a:solidFill>
            <a:latin typeface="Times New Roman" panose="02020603050405020304" pitchFamily="18" charset="0"/>
            <a:cs typeface="Times New Roman" panose="02020603050405020304" pitchFamily="18" charset="0"/>
          </a:endParaRPr>
        </a:p>
      </dgm:t>
    </dgm:pt>
    <dgm:pt modelId="{9AE0F95E-1F7D-4D40-8D66-B70B9B389EA1}">
      <dgm:prSet phldrT="[Text]" custT="1"/>
      <dgm:spPr>
        <a:blipFill rotWithShape="0">
          <a:blip xmlns:r="http://schemas.openxmlformats.org/officeDocument/2006/relationships" r:embed="rId1"/>
          <a:stretch>
            <a:fillRect/>
          </a:stretch>
        </a:blipFill>
        <a:ln w="28575">
          <a:solidFill>
            <a:srgbClr val="0070C0"/>
          </a:solidFill>
        </a:ln>
      </dgm:spPr>
      <dgm:t>
        <a:bodyPr/>
        <a:lstStyle/>
        <a:p>
          <a:r>
            <a:rPr lang="en-US">
              <a:noFill/>
            </a:rPr>
            <a:t> </a:t>
          </a:r>
        </a:p>
      </dgm:t>
    </dgm:pt>
    <dgm:pt modelId="{3AF83B5B-DCDC-427B-9751-896560169F2A}" type="parTrans" cxnId="{07A02FD2-CA66-4230-AEAE-C2CE476F4CFF}">
      <dgm:prSet/>
      <dgm:spPr>
        <a:ln w="28575">
          <a:solidFill>
            <a:srgbClr val="0070C0"/>
          </a:solidFill>
        </a:ln>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1A930079-1E4A-4930-97C8-19DE98F4046C}" type="sibTrans" cxnId="{07A02FD2-CA66-4230-AEAE-C2CE476F4CFF}">
      <dgm:prSet custT="1"/>
      <dgm:spPr/>
      <dgm:t>
        <a:bodyPr/>
        <a:lstStyle/>
        <a:p>
          <a:pPr algn="ctr"/>
          <a:r>
            <a:rPr lang="en-US" sz="3200" smtClean="0">
              <a:solidFill>
                <a:schemeClr val="tx1"/>
              </a:solidFill>
              <a:latin typeface="Times New Roman" panose="02020603050405020304" pitchFamily="18" charset="0"/>
              <a:cs typeface="Times New Roman" panose="02020603050405020304" pitchFamily="18" charset="0"/>
            </a:rPr>
            <a:t>Tổng thể</a:t>
          </a:r>
          <a:endParaRPr lang="en-US" sz="3200">
            <a:solidFill>
              <a:schemeClr val="tx1"/>
            </a:solidFill>
            <a:latin typeface="Times New Roman" panose="02020603050405020304" pitchFamily="18" charset="0"/>
            <a:cs typeface="Times New Roman" panose="02020603050405020304" pitchFamily="18" charset="0"/>
          </a:endParaRPr>
        </a:p>
      </dgm:t>
    </dgm:pt>
    <dgm:pt modelId="{5BB7056C-893A-4F3D-9416-8C0039510EE1}">
      <dgm:prSet custT="1"/>
      <dgm:spPr>
        <a:blipFill rotWithShape="0">
          <a:blip xmlns:r="http://schemas.openxmlformats.org/officeDocument/2006/relationships" r:embed="rId2"/>
          <a:stretch>
            <a:fillRect/>
          </a:stretch>
        </a:blipFill>
        <a:ln w="28575">
          <a:solidFill>
            <a:srgbClr val="0070C0"/>
          </a:solidFill>
        </a:ln>
      </dgm:spPr>
      <dgm:t>
        <a:bodyPr/>
        <a:lstStyle/>
        <a:p>
          <a:r>
            <a:rPr lang="en-US">
              <a:noFill/>
            </a:rPr>
            <a:t> </a:t>
          </a:r>
        </a:p>
      </dgm:t>
    </dgm:pt>
    <dgm:pt modelId="{982AD5F0-AEAD-4BF6-95AB-67536D1D2715}" type="parTrans" cxnId="{AB9F3813-2AAE-4453-940D-C6E3EA4C8D01}">
      <dgm:prSet/>
      <dgm:spPr>
        <a:ln w="28575">
          <a:solidFill>
            <a:srgbClr val="0070C0"/>
          </a:solidFill>
        </a:ln>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13E9D3F3-9BAD-45A1-AE85-B3269FA97925}" type="sibTrans" cxnId="{AB9F3813-2AAE-4453-940D-C6E3EA4C8D01}">
      <dgm:prSet custT="1"/>
      <dgm:spPr/>
      <dgm:t>
        <a:bodyPr/>
        <a:lstStyle/>
        <a:p>
          <a:pPr algn="ctr"/>
          <a:r>
            <a:rPr lang="en-US" sz="3200" smtClean="0">
              <a:solidFill>
                <a:schemeClr val="tx1"/>
              </a:solidFill>
              <a:latin typeface="Times New Roman" panose="02020603050405020304" pitchFamily="18" charset="0"/>
              <a:cs typeface="Times New Roman" panose="02020603050405020304" pitchFamily="18" charset="0"/>
            </a:rPr>
            <a:t>Mẫu</a:t>
          </a:r>
          <a:endParaRPr lang="en-US" sz="3200">
            <a:solidFill>
              <a:schemeClr val="tx1"/>
            </a:solidFill>
            <a:latin typeface="Times New Roman" panose="02020603050405020304" pitchFamily="18" charset="0"/>
            <a:cs typeface="Times New Roman" panose="02020603050405020304" pitchFamily="18" charset="0"/>
          </a:endParaRPr>
        </a:p>
      </dgm:t>
    </dgm:pt>
    <dgm:pt modelId="{0384D8C6-6B15-474D-A24C-50B956C9935B}" type="pres">
      <dgm:prSet presAssocID="{63213CF1-A044-4E66-9FCA-D24A3B477A8B}" presName="hierChild1" presStyleCnt="0">
        <dgm:presLayoutVars>
          <dgm:orgChart val="1"/>
          <dgm:chPref val="1"/>
          <dgm:dir/>
          <dgm:animOne val="branch"/>
          <dgm:animLvl val="lvl"/>
          <dgm:resizeHandles/>
        </dgm:presLayoutVars>
      </dgm:prSet>
      <dgm:spPr/>
    </dgm:pt>
    <dgm:pt modelId="{767AA46D-05CD-43DB-8146-210F9236AC14}" type="pres">
      <dgm:prSet presAssocID="{8A9506F6-EE41-4404-A0D0-CDA782EA1F4F}" presName="hierRoot1" presStyleCnt="0">
        <dgm:presLayoutVars>
          <dgm:hierBranch val="init"/>
        </dgm:presLayoutVars>
      </dgm:prSet>
      <dgm:spPr/>
    </dgm:pt>
    <dgm:pt modelId="{82A414B5-64A1-40EA-A3FE-316B3F931723}" type="pres">
      <dgm:prSet presAssocID="{8A9506F6-EE41-4404-A0D0-CDA782EA1F4F}" presName="rootComposite1" presStyleCnt="0"/>
      <dgm:spPr/>
    </dgm:pt>
    <dgm:pt modelId="{4891F92B-9055-4033-A6E7-43A4313DCBA1}" type="pres">
      <dgm:prSet presAssocID="{8A9506F6-EE41-4404-A0D0-CDA782EA1F4F}" presName="rootText1" presStyleLbl="node0" presStyleIdx="0" presStyleCnt="1">
        <dgm:presLayoutVars>
          <dgm:chMax/>
          <dgm:chPref val="3"/>
        </dgm:presLayoutVars>
      </dgm:prSet>
      <dgm:spPr/>
      <dgm:t>
        <a:bodyPr/>
        <a:lstStyle/>
        <a:p>
          <a:endParaRPr lang="en-US"/>
        </a:p>
      </dgm:t>
    </dgm:pt>
    <dgm:pt modelId="{8F9D2EFE-3EBB-4DEE-8755-DDFC1D85CB78}" type="pres">
      <dgm:prSet presAssocID="{8A9506F6-EE41-4404-A0D0-CDA782EA1F4F}" presName="titleText1" presStyleLbl="fgAcc0" presStyleIdx="0" presStyleCnt="1">
        <dgm:presLayoutVars>
          <dgm:chMax val="0"/>
          <dgm:chPref val="0"/>
        </dgm:presLayoutVars>
      </dgm:prSet>
      <dgm:spPr/>
      <dgm:t>
        <a:bodyPr/>
        <a:lstStyle/>
        <a:p>
          <a:endParaRPr lang="en-US"/>
        </a:p>
      </dgm:t>
    </dgm:pt>
    <dgm:pt modelId="{A8EB36D7-A580-4DD9-AC79-4F9BF2B7385C}" type="pres">
      <dgm:prSet presAssocID="{8A9506F6-EE41-4404-A0D0-CDA782EA1F4F}" presName="rootConnector1" presStyleLbl="node1" presStyleIdx="0" presStyleCnt="2"/>
      <dgm:spPr/>
    </dgm:pt>
    <dgm:pt modelId="{C1AEFCCB-F923-4343-BF51-DE0E5D69937C}" type="pres">
      <dgm:prSet presAssocID="{8A9506F6-EE41-4404-A0D0-CDA782EA1F4F}" presName="hierChild2" presStyleCnt="0"/>
      <dgm:spPr/>
    </dgm:pt>
    <dgm:pt modelId="{E0AB8847-48DB-4F6E-9547-5D2BAAB187F4}" type="pres">
      <dgm:prSet presAssocID="{3AF83B5B-DCDC-427B-9751-896560169F2A}" presName="Name37" presStyleLbl="parChTrans1D2" presStyleIdx="0" presStyleCnt="2"/>
      <dgm:spPr/>
    </dgm:pt>
    <dgm:pt modelId="{A06608B5-0FFC-48B1-81D9-16DEB801CF90}" type="pres">
      <dgm:prSet presAssocID="{9AE0F95E-1F7D-4D40-8D66-B70B9B389EA1}" presName="hierRoot2" presStyleCnt="0">
        <dgm:presLayoutVars>
          <dgm:hierBranch val="init"/>
        </dgm:presLayoutVars>
      </dgm:prSet>
      <dgm:spPr/>
    </dgm:pt>
    <dgm:pt modelId="{31744581-168A-4E69-A76C-6B4AA3438750}" type="pres">
      <dgm:prSet presAssocID="{9AE0F95E-1F7D-4D40-8D66-B70B9B389EA1}" presName="rootComposite" presStyleCnt="0"/>
      <dgm:spPr/>
    </dgm:pt>
    <dgm:pt modelId="{9058DE51-374E-4579-9FF2-AC78547FDBB6}" type="pres">
      <dgm:prSet presAssocID="{9AE0F95E-1F7D-4D40-8D66-B70B9B389EA1}" presName="rootText" presStyleLbl="node1" presStyleIdx="0" presStyleCnt="2" custScaleX="121673" custLinFactNeighborX="1281" custLinFactNeighborY="-1649">
        <dgm:presLayoutVars>
          <dgm:chMax/>
          <dgm:chPref val="3"/>
        </dgm:presLayoutVars>
      </dgm:prSet>
      <dgm:spPr/>
      <dgm:t>
        <a:bodyPr/>
        <a:lstStyle/>
        <a:p>
          <a:endParaRPr lang="en-US"/>
        </a:p>
      </dgm:t>
    </dgm:pt>
    <dgm:pt modelId="{81A0DCD7-B3C9-40E3-A114-9FCF06CCA716}" type="pres">
      <dgm:prSet presAssocID="{9AE0F95E-1F7D-4D40-8D66-B70B9B389EA1}" presName="titleText2" presStyleLbl="fgAcc1" presStyleIdx="0" presStyleCnt="2">
        <dgm:presLayoutVars>
          <dgm:chMax val="0"/>
          <dgm:chPref val="0"/>
        </dgm:presLayoutVars>
      </dgm:prSet>
      <dgm:spPr/>
      <dgm:t>
        <a:bodyPr/>
        <a:lstStyle/>
        <a:p>
          <a:endParaRPr lang="en-US"/>
        </a:p>
      </dgm:t>
    </dgm:pt>
    <dgm:pt modelId="{5F9CB36C-8295-44BC-A750-473DA0741657}" type="pres">
      <dgm:prSet presAssocID="{9AE0F95E-1F7D-4D40-8D66-B70B9B389EA1}" presName="rootConnector" presStyleLbl="node2" presStyleIdx="0" presStyleCnt="0"/>
      <dgm:spPr/>
    </dgm:pt>
    <dgm:pt modelId="{040F1E68-DFC9-4C32-A761-30FCD48EECCE}" type="pres">
      <dgm:prSet presAssocID="{9AE0F95E-1F7D-4D40-8D66-B70B9B389EA1}" presName="hierChild4" presStyleCnt="0"/>
      <dgm:spPr/>
    </dgm:pt>
    <dgm:pt modelId="{1C7A4305-A256-47C0-B204-4DD92A0235D2}" type="pres">
      <dgm:prSet presAssocID="{9AE0F95E-1F7D-4D40-8D66-B70B9B389EA1}" presName="hierChild5" presStyleCnt="0"/>
      <dgm:spPr/>
    </dgm:pt>
    <dgm:pt modelId="{CEA4407C-041A-4A29-A26B-1A5C20172D5B}" type="pres">
      <dgm:prSet presAssocID="{982AD5F0-AEAD-4BF6-95AB-67536D1D2715}" presName="Name37" presStyleLbl="parChTrans1D2" presStyleIdx="1" presStyleCnt="2"/>
      <dgm:spPr/>
    </dgm:pt>
    <dgm:pt modelId="{08A1EF79-242B-410B-8683-7A4C4EF836D1}" type="pres">
      <dgm:prSet presAssocID="{5BB7056C-893A-4F3D-9416-8C0039510EE1}" presName="hierRoot2" presStyleCnt="0">
        <dgm:presLayoutVars>
          <dgm:hierBranch val="init"/>
        </dgm:presLayoutVars>
      </dgm:prSet>
      <dgm:spPr/>
    </dgm:pt>
    <dgm:pt modelId="{71F340AC-7848-4968-854B-3E88B8B30167}" type="pres">
      <dgm:prSet presAssocID="{5BB7056C-893A-4F3D-9416-8C0039510EE1}" presName="rootComposite" presStyleCnt="0"/>
      <dgm:spPr/>
    </dgm:pt>
    <dgm:pt modelId="{8A480C46-3A64-4A24-A69E-CB296F29D452}" type="pres">
      <dgm:prSet presAssocID="{5BB7056C-893A-4F3D-9416-8C0039510EE1}" presName="rootText" presStyleLbl="node1" presStyleIdx="1" presStyleCnt="2" custScaleX="125845" custLinFactNeighborY="-1650">
        <dgm:presLayoutVars>
          <dgm:chMax/>
          <dgm:chPref val="3"/>
        </dgm:presLayoutVars>
      </dgm:prSet>
      <dgm:spPr/>
      <dgm:t>
        <a:bodyPr/>
        <a:lstStyle/>
        <a:p>
          <a:endParaRPr lang="en-US"/>
        </a:p>
      </dgm:t>
    </dgm:pt>
    <dgm:pt modelId="{3FEE1603-4FF3-421E-A3D5-E6A0A5D1241E}" type="pres">
      <dgm:prSet presAssocID="{5BB7056C-893A-4F3D-9416-8C0039510EE1}" presName="titleText2" presStyleLbl="fgAcc1" presStyleIdx="1" presStyleCnt="2">
        <dgm:presLayoutVars>
          <dgm:chMax val="0"/>
          <dgm:chPref val="0"/>
        </dgm:presLayoutVars>
      </dgm:prSet>
      <dgm:spPr/>
      <dgm:t>
        <a:bodyPr/>
        <a:lstStyle/>
        <a:p>
          <a:endParaRPr lang="en-US"/>
        </a:p>
      </dgm:t>
    </dgm:pt>
    <dgm:pt modelId="{A6D20B15-1117-46E7-AB50-3E48B540A36D}" type="pres">
      <dgm:prSet presAssocID="{5BB7056C-893A-4F3D-9416-8C0039510EE1}" presName="rootConnector" presStyleLbl="node2" presStyleIdx="0" presStyleCnt="0"/>
      <dgm:spPr/>
    </dgm:pt>
    <dgm:pt modelId="{F43194A3-BF42-4BD2-A997-A312BFFD7787}" type="pres">
      <dgm:prSet presAssocID="{5BB7056C-893A-4F3D-9416-8C0039510EE1}" presName="hierChild4" presStyleCnt="0"/>
      <dgm:spPr/>
    </dgm:pt>
    <dgm:pt modelId="{52F7B464-4D96-42F0-896F-3D1F87C011C8}" type="pres">
      <dgm:prSet presAssocID="{5BB7056C-893A-4F3D-9416-8C0039510EE1}" presName="hierChild5" presStyleCnt="0"/>
      <dgm:spPr/>
    </dgm:pt>
    <dgm:pt modelId="{64E3DC6F-45A6-4DAA-9397-17B1C935B17F}" type="pres">
      <dgm:prSet presAssocID="{8A9506F6-EE41-4404-A0D0-CDA782EA1F4F}" presName="hierChild3" presStyleCnt="0"/>
      <dgm:spPr/>
    </dgm:pt>
  </dgm:ptLst>
  <dgm:cxnLst>
    <dgm:cxn modelId="{8DB8D72C-438B-46CF-B7A5-6B2514AE84AF}" type="presOf" srcId="{5BB7056C-893A-4F3D-9416-8C0039510EE1}" destId="{A6D20B15-1117-46E7-AB50-3E48B540A36D}" srcOrd="1" destOrd="0" presId="urn:microsoft.com/office/officeart/2008/layout/NameandTitleOrganizationalChart"/>
    <dgm:cxn modelId="{D067715F-1D7F-4BCE-A91C-DD11FB3E3EE9}" type="presOf" srcId="{1A930079-1E4A-4930-97C8-19DE98F4046C}" destId="{81A0DCD7-B3C9-40E3-A114-9FCF06CCA716}" srcOrd="0" destOrd="0" presId="urn:microsoft.com/office/officeart/2008/layout/NameandTitleOrganizationalChart"/>
    <dgm:cxn modelId="{E5F44340-2DC4-449B-8C4C-7F74E31CF278}" type="presOf" srcId="{8A9506F6-EE41-4404-A0D0-CDA782EA1F4F}" destId="{4891F92B-9055-4033-A6E7-43A4313DCBA1}" srcOrd="0" destOrd="0" presId="urn:microsoft.com/office/officeart/2008/layout/NameandTitleOrganizationalChart"/>
    <dgm:cxn modelId="{E1940CF4-3FBB-42CF-90FC-514AE5603321}" type="presOf" srcId="{63213CF1-A044-4E66-9FCA-D24A3B477A8B}" destId="{0384D8C6-6B15-474D-A24C-50B956C9935B}" srcOrd="0" destOrd="0" presId="urn:microsoft.com/office/officeart/2008/layout/NameandTitleOrganizationalChart"/>
    <dgm:cxn modelId="{28F643B8-ED38-4D6E-82FF-9C86F52A0354}" type="presOf" srcId="{982AD5F0-AEAD-4BF6-95AB-67536D1D2715}" destId="{CEA4407C-041A-4A29-A26B-1A5C20172D5B}" srcOrd="0" destOrd="0" presId="urn:microsoft.com/office/officeart/2008/layout/NameandTitleOrganizationalChart"/>
    <dgm:cxn modelId="{BBE12178-E66C-44FD-8DFC-24FBC0F63B85}" type="presOf" srcId="{3AF83B5B-DCDC-427B-9751-896560169F2A}" destId="{E0AB8847-48DB-4F6E-9547-5D2BAAB187F4}" srcOrd="0" destOrd="0" presId="urn:microsoft.com/office/officeart/2008/layout/NameandTitleOrganizationalChart"/>
    <dgm:cxn modelId="{041F6428-081C-4323-BD1A-BDF1797441E1}" type="presOf" srcId="{725E028C-318C-4610-8244-25B17D35D2C0}" destId="{8F9D2EFE-3EBB-4DEE-8755-DDFC1D85CB78}" srcOrd="0" destOrd="0" presId="urn:microsoft.com/office/officeart/2008/layout/NameandTitleOrganizationalChart"/>
    <dgm:cxn modelId="{A1839DD6-1009-4695-946A-9128D4568097}" type="presOf" srcId="{9AE0F95E-1F7D-4D40-8D66-B70B9B389EA1}" destId="{5F9CB36C-8295-44BC-A750-473DA0741657}" srcOrd="1" destOrd="0" presId="urn:microsoft.com/office/officeart/2008/layout/NameandTitleOrganizationalChart"/>
    <dgm:cxn modelId="{6741D267-375D-474B-A145-BC3007F43D0E}" type="presOf" srcId="{13E9D3F3-9BAD-45A1-AE85-B3269FA97925}" destId="{3FEE1603-4FF3-421E-A3D5-E6A0A5D1241E}" srcOrd="0" destOrd="0" presId="urn:microsoft.com/office/officeart/2008/layout/NameandTitleOrganizationalChart"/>
    <dgm:cxn modelId="{21AC257C-1826-4864-B081-D595754CB755}" type="presOf" srcId="{9AE0F95E-1F7D-4D40-8D66-B70B9B389EA1}" destId="{9058DE51-374E-4579-9FF2-AC78547FDBB6}" srcOrd="0" destOrd="0" presId="urn:microsoft.com/office/officeart/2008/layout/NameandTitleOrganizationalChart"/>
    <dgm:cxn modelId="{BCFB7F77-E0E6-4571-8A34-92187553D8F4}" type="presOf" srcId="{5BB7056C-893A-4F3D-9416-8C0039510EE1}" destId="{8A480C46-3A64-4A24-A69E-CB296F29D452}" srcOrd="0" destOrd="0" presId="urn:microsoft.com/office/officeart/2008/layout/NameandTitleOrganizationalChart"/>
    <dgm:cxn modelId="{07A02FD2-CA66-4230-AEAE-C2CE476F4CFF}" srcId="{8A9506F6-EE41-4404-A0D0-CDA782EA1F4F}" destId="{9AE0F95E-1F7D-4D40-8D66-B70B9B389EA1}" srcOrd="0" destOrd="0" parTransId="{3AF83B5B-DCDC-427B-9751-896560169F2A}" sibTransId="{1A930079-1E4A-4930-97C8-19DE98F4046C}"/>
    <dgm:cxn modelId="{B1CCA4CD-1D8D-49C6-A90D-CE3AEE94649C}" type="presOf" srcId="{8A9506F6-EE41-4404-A0D0-CDA782EA1F4F}" destId="{A8EB36D7-A580-4DD9-AC79-4F9BF2B7385C}" srcOrd="1" destOrd="0" presId="urn:microsoft.com/office/officeart/2008/layout/NameandTitleOrganizationalChart"/>
    <dgm:cxn modelId="{DD3AF0BB-4E50-4A33-84D4-4C93E8229985}" srcId="{63213CF1-A044-4E66-9FCA-D24A3B477A8B}" destId="{8A9506F6-EE41-4404-A0D0-CDA782EA1F4F}" srcOrd="0" destOrd="0" parTransId="{6354618F-2187-4267-ACEA-DB3DF1A37B41}" sibTransId="{725E028C-318C-4610-8244-25B17D35D2C0}"/>
    <dgm:cxn modelId="{AB9F3813-2AAE-4453-940D-C6E3EA4C8D01}" srcId="{8A9506F6-EE41-4404-A0D0-CDA782EA1F4F}" destId="{5BB7056C-893A-4F3D-9416-8C0039510EE1}" srcOrd="1" destOrd="0" parTransId="{982AD5F0-AEAD-4BF6-95AB-67536D1D2715}" sibTransId="{13E9D3F3-9BAD-45A1-AE85-B3269FA97925}"/>
    <dgm:cxn modelId="{E278BBEA-3935-4844-B679-5D0823C002EA}" type="presParOf" srcId="{0384D8C6-6B15-474D-A24C-50B956C9935B}" destId="{767AA46D-05CD-43DB-8146-210F9236AC14}" srcOrd="0" destOrd="0" presId="urn:microsoft.com/office/officeart/2008/layout/NameandTitleOrganizationalChart"/>
    <dgm:cxn modelId="{8BC03694-85E8-4105-9A3E-F57C1B746811}" type="presParOf" srcId="{767AA46D-05CD-43DB-8146-210F9236AC14}" destId="{82A414B5-64A1-40EA-A3FE-316B3F931723}" srcOrd="0" destOrd="0" presId="urn:microsoft.com/office/officeart/2008/layout/NameandTitleOrganizationalChart"/>
    <dgm:cxn modelId="{60708F49-B385-42BF-8F24-C66E1F8F567F}" type="presParOf" srcId="{82A414B5-64A1-40EA-A3FE-316B3F931723}" destId="{4891F92B-9055-4033-A6E7-43A4313DCBA1}" srcOrd="0" destOrd="0" presId="urn:microsoft.com/office/officeart/2008/layout/NameandTitleOrganizationalChart"/>
    <dgm:cxn modelId="{3DBEFFF5-8C0E-4D23-8B3E-C31F0A28E6ED}" type="presParOf" srcId="{82A414B5-64A1-40EA-A3FE-316B3F931723}" destId="{8F9D2EFE-3EBB-4DEE-8755-DDFC1D85CB78}" srcOrd="1" destOrd="0" presId="urn:microsoft.com/office/officeart/2008/layout/NameandTitleOrganizationalChart"/>
    <dgm:cxn modelId="{EA880E68-DF5A-460E-B205-FA01EC6F0E80}" type="presParOf" srcId="{82A414B5-64A1-40EA-A3FE-316B3F931723}" destId="{A8EB36D7-A580-4DD9-AC79-4F9BF2B7385C}" srcOrd="2" destOrd="0" presId="urn:microsoft.com/office/officeart/2008/layout/NameandTitleOrganizationalChart"/>
    <dgm:cxn modelId="{3F88713D-DC3F-4DAC-A1A8-55CBE29345FE}" type="presParOf" srcId="{767AA46D-05CD-43DB-8146-210F9236AC14}" destId="{C1AEFCCB-F923-4343-BF51-DE0E5D69937C}" srcOrd="1" destOrd="0" presId="urn:microsoft.com/office/officeart/2008/layout/NameandTitleOrganizationalChart"/>
    <dgm:cxn modelId="{BE770B2B-FCFE-4752-A7A3-EC20894F4B66}" type="presParOf" srcId="{C1AEFCCB-F923-4343-BF51-DE0E5D69937C}" destId="{E0AB8847-48DB-4F6E-9547-5D2BAAB187F4}" srcOrd="0" destOrd="0" presId="urn:microsoft.com/office/officeart/2008/layout/NameandTitleOrganizationalChart"/>
    <dgm:cxn modelId="{A81D2101-48A1-452A-8CB8-30964618D69B}" type="presParOf" srcId="{C1AEFCCB-F923-4343-BF51-DE0E5D69937C}" destId="{A06608B5-0FFC-48B1-81D9-16DEB801CF90}" srcOrd="1" destOrd="0" presId="urn:microsoft.com/office/officeart/2008/layout/NameandTitleOrganizationalChart"/>
    <dgm:cxn modelId="{4AABBF82-71F5-4571-887F-90B7C764C661}" type="presParOf" srcId="{A06608B5-0FFC-48B1-81D9-16DEB801CF90}" destId="{31744581-168A-4E69-A76C-6B4AA3438750}" srcOrd="0" destOrd="0" presId="urn:microsoft.com/office/officeart/2008/layout/NameandTitleOrganizationalChart"/>
    <dgm:cxn modelId="{DBF14FDB-90E0-40CC-BD66-B5C2086509C9}" type="presParOf" srcId="{31744581-168A-4E69-A76C-6B4AA3438750}" destId="{9058DE51-374E-4579-9FF2-AC78547FDBB6}" srcOrd="0" destOrd="0" presId="urn:microsoft.com/office/officeart/2008/layout/NameandTitleOrganizationalChart"/>
    <dgm:cxn modelId="{A4F8EAF6-3BAF-442F-8718-9D62B3D314C8}" type="presParOf" srcId="{31744581-168A-4E69-A76C-6B4AA3438750}" destId="{81A0DCD7-B3C9-40E3-A114-9FCF06CCA716}" srcOrd="1" destOrd="0" presId="urn:microsoft.com/office/officeart/2008/layout/NameandTitleOrganizationalChart"/>
    <dgm:cxn modelId="{8BFA3109-07CB-448E-80D8-6C44909CDAC9}" type="presParOf" srcId="{31744581-168A-4E69-A76C-6B4AA3438750}" destId="{5F9CB36C-8295-44BC-A750-473DA0741657}" srcOrd="2" destOrd="0" presId="urn:microsoft.com/office/officeart/2008/layout/NameandTitleOrganizationalChart"/>
    <dgm:cxn modelId="{425D528B-DE6A-40E1-BAD6-8E097F95A720}" type="presParOf" srcId="{A06608B5-0FFC-48B1-81D9-16DEB801CF90}" destId="{040F1E68-DFC9-4C32-A761-30FCD48EECCE}" srcOrd="1" destOrd="0" presId="urn:microsoft.com/office/officeart/2008/layout/NameandTitleOrganizationalChart"/>
    <dgm:cxn modelId="{F84B1E04-1B3C-46A4-80E4-EC897044A688}" type="presParOf" srcId="{A06608B5-0FFC-48B1-81D9-16DEB801CF90}" destId="{1C7A4305-A256-47C0-B204-4DD92A0235D2}" srcOrd="2" destOrd="0" presId="urn:microsoft.com/office/officeart/2008/layout/NameandTitleOrganizationalChart"/>
    <dgm:cxn modelId="{BB95311E-5385-46A5-9377-85B6BDF264DF}" type="presParOf" srcId="{C1AEFCCB-F923-4343-BF51-DE0E5D69937C}" destId="{CEA4407C-041A-4A29-A26B-1A5C20172D5B}" srcOrd="2" destOrd="0" presId="urn:microsoft.com/office/officeart/2008/layout/NameandTitleOrganizationalChart"/>
    <dgm:cxn modelId="{B0390F6E-BA7C-4592-8735-DE2C6AEECF1C}" type="presParOf" srcId="{C1AEFCCB-F923-4343-BF51-DE0E5D69937C}" destId="{08A1EF79-242B-410B-8683-7A4C4EF836D1}" srcOrd="3" destOrd="0" presId="urn:microsoft.com/office/officeart/2008/layout/NameandTitleOrganizationalChart"/>
    <dgm:cxn modelId="{DC7A45C8-1B8A-4B8A-B3F7-F011DB486D31}" type="presParOf" srcId="{08A1EF79-242B-410B-8683-7A4C4EF836D1}" destId="{71F340AC-7848-4968-854B-3E88B8B30167}" srcOrd="0" destOrd="0" presId="urn:microsoft.com/office/officeart/2008/layout/NameandTitleOrganizationalChart"/>
    <dgm:cxn modelId="{98BDA5CD-C519-434A-A846-7E26AFF23076}" type="presParOf" srcId="{71F340AC-7848-4968-854B-3E88B8B30167}" destId="{8A480C46-3A64-4A24-A69E-CB296F29D452}" srcOrd="0" destOrd="0" presId="urn:microsoft.com/office/officeart/2008/layout/NameandTitleOrganizationalChart"/>
    <dgm:cxn modelId="{29F2E69B-1568-49ED-8382-C9862D6EB9E1}" type="presParOf" srcId="{71F340AC-7848-4968-854B-3E88B8B30167}" destId="{3FEE1603-4FF3-421E-A3D5-E6A0A5D1241E}" srcOrd="1" destOrd="0" presId="urn:microsoft.com/office/officeart/2008/layout/NameandTitleOrganizationalChart"/>
    <dgm:cxn modelId="{5B8146EB-0FB4-4842-A594-5B0C7EAA33EA}" type="presParOf" srcId="{71F340AC-7848-4968-854B-3E88B8B30167}" destId="{A6D20B15-1117-46E7-AB50-3E48B540A36D}" srcOrd="2" destOrd="0" presId="urn:microsoft.com/office/officeart/2008/layout/NameandTitleOrganizationalChart"/>
    <dgm:cxn modelId="{AE4B7E95-7EB6-47F5-9910-85A077782367}" type="presParOf" srcId="{08A1EF79-242B-410B-8683-7A4C4EF836D1}" destId="{F43194A3-BF42-4BD2-A997-A312BFFD7787}" srcOrd="1" destOrd="0" presId="urn:microsoft.com/office/officeart/2008/layout/NameandTitleOrganizationalChart"/>
    <dgm:cxn modelId="{A1CF8C3A-CC70-46B1-8426-1BDA2FC39328}" type="presParOf" srcId="{08A1EF79-242B-410B-8683-7A4C4EF836D1}" destId="{52F7B464-4D96-42F0-896F-3D1F87C011C8}" srcOrd="2" destOrd="0" presId="urn:microsoft.com/office/officeart/2008/layout/NameandTitleOrganizationalChart"/>
    <dgm:cxn modelId="{3C7DE410-07E0-494F-B516-5E292457D8A3}" type="presParOf" srcId="{767AA46D-05CD-43DB-8146-210F9236AC14}" destId="{64E3DC6F-45A6-4DAA-9397-17B1C935B17F}"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213CF1-A044-4E66-9FCA-D24A3B477A8B}" type="doc">
      <dgm:prSet loTypeId="urn:microsoft.com/office/officeart/2008/layout/NameandTitleOrganizationalChart" loCatId="hierarchy" qsTypeId="urn:microsoft.com/office/officeart/2005/8/quickstyle/simple1" qsCatId="simple" csTypeId="urn:microsoft.com/office/officeart/2005/8/colors/accent0_2" csCatId="mainScheme" phldr="1"/>
      <dgm:spPr/>
      <dgm:t>
        <a:bodyPr/>
        <a:lstStyle/>
        <a:p>
          <a:endParaRPr lang="en-US"/>
        </a:p>
      </dgm:t>
    </dgm:pt>
    <dgm:pt modelId="{8A9506F6-EE41-4404-A0D0-CDA782EA1F4F}">
      <dgm:prSet phldrT="[Text]" custT="1"/>
      <dgm:spPr>
        <a:ln w="28575">
          <a:solidFill>
            <a:srgbClr val="0070C0"/>
          </a:solidFill>
        </a:ln>
      </dgm:spPr>
      <dgm:t>
        <a:bodyPr/>
        <a:lstStyle/>
        <a:p>
          <a:r>
            <a:rPr lang="en-US" sz="3200" b="1" smtClean="0">
              <a:solidFill>
                <a:schemeClr val="tx1"/>
              </a:solidFill>
              <a:latin typeface="Times New Roman" panose="02020603050405020304" pitchFamily="18" charset="0"/>
              <a:cs typeface="Times New Roman" panose="02020603050405020304" pitchFamily="18" charset="0"/>
            </a:rPr>
            <a:t>Phương sai</a:t>
          </a:r>
          <a:endParaRPr lang="en-US" sz="3200" b="1">
            <a:solidFill>
              <a:schemeClr val="tx1"/>
            </a:solidFill>
            <a:latin typeface="Times New Roman" panose="02020603050405020304" pitchFamily="18" charset="0"/>
            <a:cs typeface="Times New Roman" panose="02020603050405020304" pitchFamily="18" charset="0"/>
          </a:endParaRPr>
        </a:p>
      </dgm:t>
    </dgm:pt>
    <dgm:pt modelId="{6354618F-2187-4267-ACEA-DB3DF1A37B41}" type="parTrans" cxnId="{DD3AF0BB-4E50-4A33-84D4-4C93E8229985}">
      <dgm:prSet/>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725E028C-318C-4610-8244-25B17D35D2C0}" type="sibTrans" cxnId="{DD3AF0BB-4E50-4A33-84D4-4C93E8229985}">
      <dgm:prSet custT="1"/>
      <dgm:spPr/>
      <dgm:t>
        <a:bodyPr/>
        <a:lstStyle/>
        <a:p>
          <a:r>
            <a:rPr lang="en-US" sz="3200" b="0" smtClean="0">
              <a:solidFill>
                <a:schemeClr val="tx1"/>
              </a:solidFill>
              <a:latin typeface="Times New Roman" panose="02020603050405020304" pitchFamily="18" charset="0"/>
              <a:cs typeface="Times New Roman" panose="02020603050405020304" pitchFamily="18" charset="0"/>
            </a:rPr>
            <a:t>(Variance)</a:t>
          </a:r>
          <a:endParaRPr lang="en-US" sz="3200" b="0">
            <a:solidFill>
              <a:schemeClr val="tx1"/>
            </a:solidFill>
            <a:latin typeface="Times New Roman" panose="02020603050405020304" pitchFamily="18" charset="0"/>
            <a:cs typeface="Times New Roman" panose="02020603050405020304" pitchFamily="18" charset="0"/>
          </a:endParaRPr>
        </a:p>
      </dgm:t>
    </dgm:pt>
    <mc:AlternateContent xmlns:mc="http://schemas.openxmlformats.org/markup-compatibility/2006" xmlns:a14="http://schemas.microsoft.com/office/drawing/2010/main">
      <mc:Choice Requires="a14">
        <dgm:pt modelId="{9AE0F95E-1F7D-4D40-8D66-B70B9B389EA1}">
          <dgm:prSet phldrT="[Text]" custT="1"/>
          <dgm:spPr>
            <a:ln w="28575">
              <a:solidFill>
                <a:srgbClr val="0070C0"/>
              </a:solidFill>
            </a:ln>
          </dgm:spPr>
          <dgm:t>
            <a:bodyPr/>
            <a:lstStyle/>
            <a:p>
              <a:pPr/>
              <a14:m>
                <m:oMathPara xmlns:m="http://schemas.openxmlformats.org/officeDocument/2006/math">
                  <m:oMathParaPr>
                    <m:jc m:val="centerGroup"/>
                  </m:oMathParaPr>
                  <m:oMath xmlns:m="http://schemas.openxmlformats.org/officeDocument/2006/math">
                    <m:sSup>
                      <m:sSupPr>
                        <m:ctrlPr>
                          <a:rPr lang="en-US" sz="3200" i="1" smtClean="0">
                            <a:solidFill>
                              <a:schemeClr val="tx1"/>
                            </a:solidFill>
                            <a:latin typeface="Cambria Math" panose="02040503050406030204" pitchFamily="18" charset="0"/>
                          </a:rPr>
                        </m:ctrlPr>
                      </m:sSupPr>
                      <m:e>
                        <m:r>
                          <a:rPr lang="en-US" sz="3200" i="1" smtClean="0">
                            <a:solidFill>
                              <a:schemeClr val="tx1"/>
                            </a:solidFill>
                            <a:latin typeface="Cambria Math" panose="02040503050406030204" pitchFamily="18" charset="0"/>
                            <a:ea typeface="Cambria Math" panose="02040503050406030204" pitchFamily="18" charset="0"/>
                          </a:rPr>
                          <m:t>𝜎</m:t>
                        </m:r>
                      </m:e>
                      <m:sup>
                        <m:r>
                          <a:rPr lang="en-US" sz="3200" b="0" i="1" smtClean="0">
                            <a:solidFill>
                              <a:schemeClr val="tx1"/>
                            </a:solidFill>
                            <a:latin typeface="Cambria Math" panose="02040503050406030204" pitchFamily="18" charset="0"/>
                          </a:rPr>
                          <m:t>2</m:t>
                        </m:r>
                      </m:sup>
                    </m:sSup>
                    <m:r>
                      <a:rPr lang="en-US" sz="3200" b="0" i="1" smtClean="0">
                        <a:solidFill>
                          <a:schemeClr val="tx1"/>
                        </a:solidFill>
                        <a:latin typeface="Cambria Math" panose="02040503050406030204" pitchFamily="18" charset="0"/>
                      </a:rPr>
                      <m:t>=</m:t>
                    </m:r>
                    <m:f>
                      <m:fPr>
                        <m:ctrlPr>
                          <a:rPr lang="en-US" sz="3200" b="0" i="1" smtClean="0">
                            <a:solidFill>
                              <a:schemeClr val="tx1"/>
                            </a:solidFill>
                            <a:latin typeface="Cambria Math" panose="02040503050406030204" pitchFamily="18" charset="0"/>
                          </a:rPr>
                        </m:ctrlPr>
                      </m:fPr>
                      <m:num>
                        <m:nary>
                          <m:naryPr>
                            <m:chr m:val="∑"/>
                            <m:ctrlPr>
                              <a:rPr lang="en-US" sz="3200" b="0" i="1" smtClean="0">
                                <a:solidFill>
                                  <a:schemeClr val="tx1"/>
                                </a:solidFill>
                                <a:latin typeface="Cambria Math" panose="02040503050406030204" pitchFamily="18" charset="0"/>
                              </a:rPr>
                            </m:ctrlPr>
                          </m:naryPr>
                          <m:sub>
                            <m:r>
                              <m:rPr>
                                <m:brk m:alnAt="23"/>
                              </m:rPr>
                              <a:rPr lang="en-US" sz="3200" b="0" i="1" smtClean="0">
                                <a:solidFill>
                                  <a:schemeClr val="tx1"/>
                                </a:solidFill>
                                <a:latin typeface="Cambria Math" panose="02040503050406030204" pitchFamily="18" charset="0"/>
                              </a:rPr>
                              <m:t>𝑖</m:t>
                            </m:r>
                            <m:r>
                              <a:rPr lang="en-US" sz="3200" b="0" i="1" smtClean="0">
                                <a:solidFill>
                                  <a:schemeClr val="tx1"/>
                                </a:solidFill>
                                <a:latin typeface="Cambria Math" panose="02040503050406030204" pitchFamily="18" charset="0"/>
                              </a:rPr>
                              <m:t>=1</m:t>
                            </m:r>
                          </m:sub>
                          <m:sup>
                            <m:r>
                              <a:rPr lang="en-US" sz="3200" b="0" i="1" smtClean="0">
                                <a:solidFill>
                                  <a:schemeClr val="tx1"/>
                                </a:solidFill>
                                <a:latin typeface="Cambria Math" panose="02040503050406030204" pitchFamily="18" charset="0"/>
                              </a:rPr>
                              <m:t>𝑁</m:t>
                            </m:r>
                          </m:sup>
                          <m:e>
                            <m:sSup>
                              <m:sSupPr>
                                <m:ctrlPr>
                                  <a:rPr lang="en-US" sz="3200" b="0" i="1" smtClean="0">
                                    <a:solidFill>
                                      <a:schemeClr val="tx1"/>
                                    </a:solidFill>
                                    <a:latin typeface="Cambria Math" panose="02040503050406030204" pitchFamily="18" charset="0"/>
                                  </a:rPr>
                                </m:ctrlPr>
                              </m:sSupPr>
                              <m:e>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𝑥</m:t>
                                    </m:r>
                                  </m:e>
                                  <m:sub>
                                    <m:r>
                                      <a:rPr lang="en-US" sz="3200" b="0" i="1" smtClean="0">
                                        <a:solidFill>
                                          <a:schemeClr val="tx1"/>
                                        </a:solidFill>
                                        <a:latin typeface="Cambria Math" panose="02040503050406030204" pitchFamily="18" charset="0"/>
                                      </a:rPr>
                                      <m:t>𝑖</m:t>
                                    </m:r>
                                  </m:sub>
                                </m:sSub>
                                <m:r>
                                  <a:rPr lang="en-US" sz="3200" b="0" i="1" smtClean="0">
                                    <a:solidFill>
                                      <a:schemeClr val="tx1"/>
                                    </a:solidFill>
                                    <a:latin typeface="Cambria Math" panose="02040503050406030204" pitchFamily="18" charset="0"/>
                                  </a:rPr>
                                  <m:t>−</m:t>
                                </m:r>
                                <m:r>
                                  <a:rPr lang="en-US" sz="3200" b="0" i="1" smtClean="0">
                                    <a:solidFill>
                                      <a:schemeClr val="tx1"/>
                                    </a:solidFill>
                                    <a:latin typeface="Cambria Math" panose="02040503050406030204" pitchFamily="18" charset="0"/>
                                    <a:ea typeface="Cambria Math" panose="02040503050406030204" pitchFamily="18" charset="0"/>
                                  </a:rPr>
                                  <m:t>𝜇</m:t>
                                </m:r>
                                <m:r>
                                  <a:rPr lang="en-US" sz="3200" b="0" i="1" smtClean="0">
                                    <a:solidFill>
                                      <a:schemeClr val="tx1"/>
                                    </a:solidFill>
                                    <a:latin typeface="Cambria Math" panose="02040503050406030204" pitchFamily="18" charset="0"/>
                                    <a:ea typeface="Cambria Math" panose="02040503050406030204" pitchFamily="18" charset="0"/>
                                  </a:rPr>
                                  <m:t>)</m:t>
                                </m:r>
                              </m:e>
                              <m:sup>
                                <m:r>
                                  <a:rPr lang="en-US" sz="3200" b="0" i="1" smtClean="0">
                                    <a:solidFill>
                                      <a:schemeClr val="tx1"/>
                                    </a:solidFill>
                                    <a:latin typeface="Cambria Math" panose="02040503050406030204" pitchFamily="18" charset="0"/>
                                  </a:rPr>
                                  <m:t>2</m:t>
                                </m:r>
                              </m:sup>
                            </m:sSup>
                          </m:e>
                        </m:nary>
                      </m:num>
                      <m:den>
                        <m:r>
                          <a:rPr lang="en-US" sz="3200" b="0" i="1" smtClean="0">
                            <a:solidFill>
                              <a:schemeClr val="tx1"/>
                            </a:solidFill>
                            <a:latin typeface="Cambria Math" panose="02040503050406030204" pitchFamily="18" charset="0"/>
                          </a:rPr>
                          <m:t>𝑁</m:t>
                        </m:r>
                      </m:den>
                    </m:f>
                  </m:oMath>
                </m:oMathPara>
              </a14:m>
              <a:endParaRPr lang="en-US" sz="3200">
                <a:solidFill>
                  <a:schemeClr val="tx1"/>
                </a:solidFill>
                <a:latin typeface="Times New Roman" panose="02020603050405020304" pitchFamily="18" charset="0"/>
                <a:cs typeface="Times New Roman" panose="02020603050405020304" pitchFamily="18" charset="0"/>
              </a:endParaRPr>
            </a:p>
          </dgm:t>
        </dgm:pt>
      </mc:Choice>
      <mc:Fallback xmlns="">
        <dgm:pt modelId="{9AE0F95E-1F7D-4D40-8D66-B70B9B389EA1}">
          <dgm:prSet phldrT="[Text]" custT="1"/>
          <dgm:spPr>
            <a:ln w="28575">
              <a:solidFill>
                <a:srgbClr val="0070C0"/>
              </a:solidFill>
            </a:ln>
          </dgm:spPr>
          <dgm:t>
            <a:bodyPr/>
            <a:lstStyle/>
            <a:p>
              <a:pPr/>
              <a:r>
                <a:rPr lang="en-US" sz="3200" i="0" smtClean="0">
                  <a:solidFill>
                    <a:schemeClr val="tx1"/>
                  </a:solidFill>
                  <a:latin typeface="Cambria Math" panose="02040503050406030204" pitchFamily="18" charset="0"/>
                  <a:ea typeface="Cambria Math" panose="02040503050406030204" pitchFamily="18" charset="0"/>
                </a:rPr>
                <a:t>𝜎^</a:t>
              </a:r>
              <a:r>
                <a:rPr lang="en-US" sz="3200" b="0" i="0" smtClean="0">
                  <a:solidFill>
                    <a:schemeClr val="tx1"/>
                  </a:solidFill>
                  <a:latin typeface="Cambria Math" panose="02040503050406030204" pitchFamily="18" charset="0"/>
                </a:rPr>
                <a:t>2=(∑_(𝑖=1)^𝑁▒〖(𝑥_𝑖−</a:t>
              </a:r>
              <a:r>
                <a:rPr lang="en-US" sz="3200" b="0" i="0" smtClean="0">
                  <a:solidFill>
                    <a:schemeClr val="tx1"/>
                  </a:solidFill>
                  <a:latin typeface="Cambria Math" panose="02040503050406030204" pitchFamily="18" charset="0"/>
                  <a:ea typeface="Cambria Math" panose="02040503050406030204" pitchFamily="18" charset="0"/>
                </a:rPr>
                <a:t>𝜇)〗^</a:t>
              </a:r>
              <a:r>
                <a:rPr lang="en-US" sz="3200" b="0" i="0" smtClean="0">
                  <a:solidFill>
                    <a:schemeClr val="tx1"/>
                  </a:solidFill>
                  <a:latin typeface="Cambria Math" panose="02040503050406030204" pitchFamily="18" charset="0"/>
                </a:rPr>
                <a:t>2 )/𝑁</a:t>
              </a:r>
              <a:endParaRPr lang="en-US" sz="3200">
                <a:solidFill>
                  <a:schemeClr val="tx1"/>
                </a:solidFill>
                <a:latin typeface="Times New Roman" panose="02020603050405020304" pitchFamily="18" charset="0"/>
                <a:cs typeface="Times New Roman" panose="02020603050405020304" pitchFamily="18" charset="0"/>
              </a:endParaRPr>
            </a:p>
          </dgm:t>
        </dgm:pt>
      </mc:Fallback>
    </mc:AlternateContent>
    <dgm:pt modelId="{3AF83B5B-DCDC-427B-9751-896560169F2A}" type="parTrans" cxnId="{07A02FD2-CA66-4230-AEAE-C2CE476F4CFF}">
      <dgm:prSet/>
      <dgm:spPr>
        <a:ln w="28575">
          <a:solidFill>
            <a:srgbClr val="0070C0"/>
          </a:solidFill>
        </a:ln>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1A930079-1E4A-4930-97C8-19DE98F4046C}" type="sibTrans" cxnId="{07A02FD2-CA66-4230-AEAE-C2CE476F4CFF}">
      <dgm:prSet custT="1"/>
      <dgm:spPr/>
      <dgm:t>
        <a:bodyPr/>
        <a:lstStyle/>
        <a:p>
          <a:pPr algn="ctr"/>
          <a:r>
            <a:rPr lang="en-US" sz="3200" smtClean="0">
              <a:solidFill>
                <a:schemeClr val="tx1"/>
              </a:solidFill>
              <a:latin typeface="Times New Roman" panose="02020603050405020304" pitchFamily="18" charset="0"/>
              <a:cs typeface="Times New Roman" panose="02020603050405020304" pitchFamily="18" charset="0"/>
            </a:rPr>
            <a:t>Tổng thể</a:t>
          </a:r>
          <a:endParaRPr lang="en-US" sz="3200">
            <a:solidFill>
              <a:schemeClr val="tx1"/>
            </a:solidFill>
            <a:latin typeface="Times New Roman" panose="02020603050405020304" pitchFamily="18" charset="0"/>
            <a:cs typeface="Times New Roman" panose="02020603050405020304" pitchFamily="18" charset="0"/>
          </a:endParaRPr>
        </a:p>
      </dgm:t>
    </dgm:pt>
    <mc:AlternateContent xmlns:mc="http://schemas.openxmlformats.org/markup-compatibility/2006" xmlns:a14="http://schemas.microsoft.com/office/drawing/2010/main">
      <mc:Choice Requires="a14">
        <dgm:pt modelId="{5BB7056C-893A-4F3D-9416-8C0039510EE1}">
          <dgm:prSet custT="1"/>
          <dgm:spPr>
            <a:ln w="28575">
              <a:solidFill>
                <a:srgbClr val="0070C0"/>
              </a:solidFill>
            </a:ln>
          </dgm:spPr>
          <dgm:t>
            <a:bodyPr/>
            <a:lstStyle/>
            <a:p>
              <a:pPr/>
              <a14:m>
                <m:oMathPara xmlns:m="http://schemas.openxmlformats.org/officeDocument/2006/math">
                  <m:oMathParaPr>
                    <m:jc m:val="centerGroup"/>
                  </m:oMathParaPr>
                  <m:oMath xmlns:m="http://schemas.openxmlformats.org/officeDocument/2006/math">
                    <m:sSup>
                      <m:sSupPr>
                        <m:ctrlPr>
                          <a:rPr lang="en-US" sz="3200" i="1" smtClean="0">
                            <a:solidFill>
                              <a:schemeClr val="tx1"/>
                            </a:solidFill>
                            <a:latin typeface="Cambria Math" panose="02040503050406030204" pitchFamily="18" charset="0"/>
                          </a:rPr>
                        </m:ctrlPr>
                      </m:sSupPr>
                      <m:e>
                        <m:r>
                          <a:rPr lang="en-US" sz="3200" b="0" i="1" smtClean="0">
                            <a:solidFill>
                              <a:schemeClr val="tx1"/>
                            </a:solidFill>
                            <a:latin typeface="Cambria Math" panose="02040503050406030204" pitchFamily="18" charset="0"/>
                          </a:rPr>
                          <m:t>𝑠</m:t>
                        </m:r>
                      </m:e>
                      <m:sup>
                        <m:r>
                          <a:rPr lang="en-US" sz="3200" b="0" i="1" smtClean="0">
                            <a:solidFill>
                              <a:schemeClr val="tx1"/>
                            </a:solidFill>
                            <a:latin typeface="Cambria Math" panose="02040503050406030204" pitchFamily="18" charset="0"/>
                          </a:rPr>
                          <m:t>2</m:t>
                        </m:r>
                      </m:sup>
                    </m:sSup>
                    <m:r>
                      <a:rPr lang="en-US" sz="3200" b="0" i="1" smtClean="0">
                        <a:solidFill>
                          <a:schemeClr val="tx1"/>
                        </a:solidFill>
                        <a:latin typeface="Cambria Math" panose="02040503050406030204" pitchFamily="18" charset="0"/>
                      </a:rPr>
                      <m:t>=</m:t>
                    </m:r>
                    <m:f>
                      <m:fPr>
                        <m:ctrlPr>
                          <a:rPr lang="en-US" sz="3200" b="0" i="1" smtClean="0">
                            <a:solidFill>
                              <a:schemeClr val="tx1"/>
                            </a:solidFill>
                            <a:latin typeface="Cambria Math" panose="02040503050406030204" pitchFamily="18" charset="0"/>
                          </a:rPr>
                        </m:ctrlPr>
                      </m:fPr>
                      <m:num>
                        <m:nary>
                          <m:naryPr>
                            <m:chr m:val="∑"/>
                            <m:ctrlPr>
                              <a:rPr lang="en-US" sz="3200" b="0" i="1" smtClean="0">
                                <a:solidFill>
                                  <a:schemeClr val="tx1"/>
                                </a:solidFill>
                                <a:latin typeface="Cambria Math" panose="02040503050406030204" pitchFamily="18" charset="0"/>
                              </a:rPr>
                            </m:ctrlPr>
                          </m:naryPr>
                          <m:sub>
                            <m:r>
                              <m:rPr>
                                <m:brk m:alnAt="23"/>
                              </m:rPr>
                              <a:rPr lang="en-US" sz="3200" b="0" i="1" smtClean="0">
                                <a:solidFill>
                                  <a:schemeClr val="tx1"/>
                                </a:solidFill>
                                <a:latin typeface="Cambria Math" panose="02040503050406030204" pitchFamily="18" charset="0"/>
                              </a:rPr>
                              <m:t>𝑖</m:t>
                            </m:r>
                            <m:r>
                              <a:rPr lang="en-US" sz="3200" b="0" i="1" smtClean="0">
                                <a:solidFill>
                                  <a:schemeClr val="tx1"/>
                                </a:solidFill>
                                <a:latin typeface="Cambria Math" panose="02040503050406030204" pitchFamily="18" charset="0"/>
                              </a:rPr>
                              <m:t>=1</m:t>
                            </m:r>
                          </m:sub>
                          <m:sup>
                            <m:r>
                              <a:rPr lang="en-US" sz="3200" b="0" i="1" smtClean="0">
                                <a:solidFill>
                                  <a:schemeClr val="tx1"/>
                                </a:solidFill>
                                <a:latin typeface="Cambria Math" panose="02040503050406030204" pitchFamily="18" charset="0"/>
                              </a:rPr>
                              <m:t>𝑛</m:t>
                            </m:r>
                          </m:sup>
                          <m:e>
                            <m:sSup>
                              <m:sSupPr>
                                <m:ctrlPr>
                                  <a:rPr lang="en-US" sz="3200" b="0" i="1" smtClean="0">
                                    <a:solidFill>
                                      <a:schemeClr val="tx1"/>
                                    </a:solidFill>
                                    <a:latin typeface="Cambria Math" panose="02040503050406030204" pitchFamily="18" charset="0"/>
                                  </a:rPr>
                                </m:ctrlPr>
                              </m:sSupPr>
                              <m:e>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𝑥</m:t>
                                    </m:r>
                                  </m:e>
                                  <m:sub>
                                    <m:r>
                                      <a:rPr lang="en-US" sz="3200" b="0" i="1" smtClean="0">
                                        <a:solidFill>
                                          <a:schemeClr val="tx1"/>
                                        </a:solidFill>
                                        <a:latin typeface="Cambria Math" panose="02040503050406030204" pitchFamily="18" charset="0"/>
                                      </a:rPr>
                                      <m:t>𝑖</m:t>
                                    </m:r>
                                  </m:sub>
                                </m:sSub>
                                <m:r>
                                  <a:rPr lang="en-US" sz="3200" b="0" i="1" smtClean="0">
                                    <a:solidFill>
                                      <a:schemeClr val="tx1"/>
                                    </a:solidFill>
                                    <a:latin typeface="Cambria Math" panose="02040503050406030204" pitchFamily="18" charset="0"/>
                                  </a:rPr>
                                  <m:t>−</m:t>
                                </m:r>
                                <m:acc>
                                  <m:accPr>
                                    <m:chr m:val="̅"/>
                                    <m:ctrlPr>
                                      <a:rPr lang="en-US" sz="3200" b="0" i="1" smtClean="0">
                                        <a:solidFill>
                                          <a:schemeClr val="tx1"/>
                                        </a:solidFill>
                                        <a:latin typeface="Cambria Math" panose="02040503050406030204" pitchFamily="18" charset="0"/>
                                      </a:rPr>
                                    </m:ctrlPr>
                                  </m:accPr>
                                  <m:e>
                                    <m:r>
                                      <a:rPr lang="en-US" sz="3200" b="0" i="1" smtClean="0">
                                        <a:solidFill>
                                          <a:schemeClr val="tx1"/>
                                        </a:solidFill>
                                        <a:latin typeface="Cambria Math" panose="02040503050406030204" pitchFamily="18" charset="0"/>
                                      </a:rPr>
                                      <m:t>𝑋</m:t>
                                    </m:r>
                                  </m:e>
                                </m:acc>
                                <m:r>
                                  <a:rPr lang="en-US" sz="3200" b="0" i="1" smtClean="0">
                                    <a:solidFill>
                                      <a:schemeClr val="tx1"/>
                                    </a:solidFill>
                                    <a:latin typeface="Cambria Math" panose="02040503050406030204" pitchFamily="18" charset="0"/>
                                    <a:ea typeface="Cambria Math" panose="02040503050406030204" pitchFamily="18" charset="0"/>
                                  </a:rPr>
                                  <m:t>)</m:t>
                                </m:r>
                              </m:e>
                              <m:sup>
                                <m:r>
                                  <a:rPr lang="en-US" sz="3200" b="0" i="1" smtClean="0">
                                    <a:solidFill>
                                      <a:schemeClr val="tx1"/>
                                    </a:solidFill>
                                    <a:latin typeface="Cambria Math" panose="02040503050406030204" pitchFamily="18" charset="0"/>
                                  </a:rPr>
                                  <m:t>2</m:t>
                                </m:r>
                              </m:sup>
                            </m:sSup>
                          </m:e>
                        </m:nary>
                      </m:num>
                      <m:den>
                        <m:r>
                          <a:rPr lang="en-US" sz="3200" b="0" i="1" smtClean="0">
                            <a:solidFill>
                              <a:schemeClr val="tx1"/>
                            </a:solidFill>
                            <a:latin typeface="Cambria Math" panose="02040503050406030204" pitchFamily="18" charset="0"/>
                          </a:rPr>
                          <m:t>𝑛</m:t>
                        </m:r>
                        <m:r>
                          <a:rPr lang="en-US" sz="3200" b="0" i="1" smtClean="0">
                            <a:solidFill>
                              <a:schemeClr val="tx1"/>
                            </a:solidFill>
                            <a:latin typeface="Cambria Math" panose="02040503050406030204" pitchFamily="18" charset="0"/>
                          </a:rPr>
                          <m:t>−1</m:t>
                        </m:r>
                      </m:den>
                    </m:f>
                  </m:oMath>
                </m:oMathPara>
              </a14:m>
              <a:endParaRPr lang="en-US" sz="3200">
                <a:solidFill>
                  <a:schemeClr val="tx1"/>
                </a:solidFill>
                <a:latin typeface="Times New Roman" panose="02020603050405020304" pitchFamily="18" charset="0"/>
                <a:cs typeface="Times New Roman" panose="02020603050405020304" pitchFamily="18" charset="0"/>
              </a:endParaRPr>
            </a:p>
          </dgm:t>
        </dgm:pt>
      </mc:Choice>
      <mc:Fallback xmlns="">
        <dgm:pt modelId="{5BB7056C-893A-4F3D-9416-8C0039510EE1}">
          <dgm:prSet custT="1"/>
          <dgm:spPr>
            <a:ln w="28575">
              <a:solidFill>
                <a:srgbClr val="0070C0"/>
              </a:solidFill>
            </a:ln>
          </dgm:spPr>
          <dgm:t>
            <a:bodyPr/>
            <a:lstStyle/>
            <a:p>
              <a:r>
                <a:rPr lang="en-US" sz="3200" b="0" i="0" smtClean="0">
                  <a:solidFill>
                    <a:schemeClr val="tx1"/>
                  </a:solidFill>
                  <a:latin typeface="Cambria Math" panose="02040503050406030204" pitchFamily="18" charset="0"/>
                </a:rPr>
                <a:t>𝑠^</a:t>
              </a:r>
              <a:r>
                <a:rPr lang="en-US" sz="3200" b="0" i="0" smtClean="0">
                  <a:solidFill>
                    <a:schemeClr val="tx1"/>
                  </a:solidFill>
                  <a:latin typeface="Cambria Math" panose="02040503050406030204" pitchFamily="18" charset="0"/>
                </a:rPr>
                <a:t>2=(∑_(𝑖=1)^</a:t>
              </a:r>
              <a:r>
                <a:rPr lang="en-US" sz="3200" b="0" i="0" smtClean="0">
                  <a:solidFill>
                    <a:schemeClr val="tx1"/>
                  </a:solidFill>
                  <a:latin typeface="Cambria Math" panose="02040503050406030204" pitchFamily="18" charset="0"/>
                </a:rPr>
                <a:t>𝑛▒〖</a:t>
              </a:r>
              <a:r>
                <a:rPr lang="en-US" sz="3200" b="0" i="0" smtClean="0">
                  <a:solidFill>
                    <a:schemeClr val="tx1"/>
                  </a:solidFill>
                  <a:latin typeface="Cambria Math" panose="02040503050406030204" pitchFamily="18" charset="0"/>
                </a:rPr>
                <a:t>(𝑥_𝑖−</a:t>
              </a:r>
              <a:r>
                <a:rPr lang="en-US" sz="3200" b="0" i="0" smtClean="0">
                  <a:solidFill>
                    <a:schemeClr val="tx1"/>
                  </a:solidFill>
                  <a:latin typeface="Cambria Math" panose="02040503050406030204" pitchFamily="18" charset="0"/>
                </a:rPr>
                <a:t>𝑋 ̅</a:t>
              </a:r>
              <a:r>
                <a:rPr lang="en-US" sz="3200" b="0" i="0" smtClean="0">
                  <a:solidFill>
                    <a:schemeClr val="tx1"/>
                  </a:solidFill>
                  <a:latin typeface="Cambria Math" panose="02040503050406030204" pitchFamily="18" charset="0"/>
                  <a:ea typeface="Cambria Math" panose="02040503050406030204" pitchFamily="18" charset="0"/>
                </a:rPr>
                <a:t>)</a:t>
              </a:r>
              <a:r>
                <a:rPr lang="en-US" sz="3200" b="0" i="0" smtClean="0">
                  <a:solidFill>
                    <a:schemeClr val="tx1"/>
                  </a:solidFill>
                  <a:latin typeface="Cambria Math" panose="02040503050406030204" pitchFamily="18" charset="0"/>
                  <a:ea typeface="Cambria Math" panose="02040503050406030204" pitchFamily="18" charset="0"/>
                </a:rPr>
                <a:t>〗^</a:t>
              </a:r>
              <a:r>
                <a:rPr lang="en-US" sz="3200" b="0" i="0" smtClean="0">
                  <a:solidFill>
                    <a:schemeClr val="tx1"/>
                  </a:solidFill>
                  <a:latin typeface="Cambria Math" panose="02040503050406030204" pitchFamily="18" charset="0"/>
                </a:rPr>
                <a:t>2 )/(</a:t>
              </a:r>
              <a:r>
                <a:rPr lang="en-US" sz="3200" b="0" i="0" smtClean="0">
                  <a:solidFill>
                    <a:schemeClr val="tx1"/>
                  </a:solidFill>
                  <a:latin typeface="Cambria Math" panose="02040503050406030204" pitchFamily="18" charset="0"/>
                </a:rPr>
                <a:t>𝑛−1)</a:t>
              </a:r>
              <a:endParaRPr lang="en-US" sz="3200">
                <a:solidFill>
                  <a:schemeClr val="tx1"/>
                </a:solidFill>
                <a:latin typeface="Times New Roman" panose="02020603050405020304" pitchFamily="18" charset="0"/>
                <a:cs typeface="Times New Roman" panose="02020603050405020304" pitchFamily="18" charset="0"/>
              </a:endParaRPr>
            </a:p>
          </dgm:t>
        </dgm:pt>
      </mc:Fallback>
    </mc:AlternateContent>
    <dgm:pt modelId="{982AD5F0-AEAD-4BF6-95AB-67536D1D2715}" type="parTrans" cxnId="{AB9F3813-2AAE-4453-940D-C6E3EA4C8D01}">
      <dgm:prSet/>
      <dgm:spPr>
        <a:ln w="28575">
          <a:solidFill>
            <a:srgbClr val="0070C0"/>
          </a:solidFill>
        </a:ln>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13E9D3F3-9BAD-45A1-AE85-B3269FA97925}" type="sibTrans" cxnId="{AB9F3813-2AAE-4453-940D-C6E3EA4C8D01}">
      <dgm:prSet custT="1"/>
      <dgm:spPr/>
      <dgm:t>
        <a:bodyPr/>
        <a:lstStyle/>
        <a:p>
          <a:pPr algn="ctr"/>
          <a:r>
            <a:rPr lang="en-US" sz="3200" smtClean="0">
              <a:solidFill>
                <a:schemeClr val="tx1"/>
              </a:solidFill>
              <a:latin typeface="Times New Roman" panose="02020603050405020304" pitchFamily="18" charset="0"/>
              <a:cs typeface="Times New Roman" panose="02020603050405020304" pitchFamily="18" charset="0"/>
            </a:rPr>
            <a:t>Mẫu</a:t>
          </a:r>
          <a:endParaRPr lang="en-US" sz="3200">
            <a:solidFill>
              <a:schemeClr val="tx1"/>
            </a:solidFill>
            <a:latin typeface="Times New Roman" panose="02020603050405020304" pitchFamily="18" charset="0"/>
            <a:cs typeface="Times New Roman" panose="02020603050405020304" pitchFamily="18" charset="0"/>
          </a:endParaRPr>
        </a:p>
      </dgm:t>
    </dgm:pt>
    <dgm:pt modelId="{0384D8C6-6B15-474D-A24C-50B956C9935B}" type="pres">
      <dgm:prSet presAssocID="{63213CF1-A044-4E66-9FCA-D24A3B477A8B}" presName="hierChild1" presStyleCnt="0">
        <dgm:presLayoutVars>
          <dgm:orgChart val="1"/>
          <dgm:chPref val="1"/>
          <dgm:dir/>
          <dgm:animOne val="branch"/>
          <dgm:animLvl val="lvl"/>
          <dgm:resizeHandles/>
        </dgm:presLayoutVars>
      </dgm:prSet>
      <dgm:spPr/>
      <dgm:t>
        <a:bodyPr/>
        <a:lstStyle/>
        <a:p>
          <a:endParaRPr lang="en-US"/>
        </a:p>
      </dgm:t>
    </dgm:pt>
    <dgm:pt modelId="{767AA46D-05CD-43DB-8146-210F9236AC14}" type="pres">
      <dgm:prSet presAssocID="{8A9506F6-EE41-4404-A0D0-CDA782EA1F4F}" presName="hierRoot1" presStyleCnt="0">
        <dgm:presLayoutVars>
          <dgm:hierBranch val="init"/>
        </dgm:presLayoutVars>
      </dgm:prSet>
      <dgm:spPr/>
    </dgm:pt>
    <dgm:pt modelId="{82A414B5-64A1-40EA-A3FE-316B3F931723}" type="pres">
      <dgm:prSet presAssocID="{8A9506F6-EE41-4404-A0D0-CDA782EA1F4F}" presName="rootComposite1" presStyleCnt="0"/>
      <dgm:spPr/>
    </dgm:pt>
    <dgm:pt modelId="{4891F92B-9055-4033-A6E7-43A4313DCBA1}" type="pres">
      <dgm:prSet presAssocID="{8A9506F6-EE41-4404-A0D0-CDA782EA1F4F}" presName="rootText1" presStyleLbl="node0" presStyleIdx="0" presStyleCnt="1">
        <dgm:presLayoutVars>
          <dgm:chMax/>
          <dgm:chPref val="3"/>
        </dgm:presLayoutVars>
      </dgm:prSet>
      <dgm:spPr/>
      <dgm:t>
        <a:bodyPr/>
        <a:lstStyle/>
        <a:p>
          <a:endParaRPr lang="en-US"/>
        </a:p>
      </dgm:t>
    </dgm:pt>
    <dgm:pt modelId="{8F9D2EFE-3EBB-4DEE-8755-DDFC1D85CB78}" type="pres">
      <dgm:prSet presAssocID="{8A9506F6-EE41-4404-A0D0-CDA782EA1F4F}" presName="titleText1" presStyleLbl="fgAcc0" presStyleIdx="0" presStyleCnt="1">
        <dgm:presLayoutVars>
          <dgm:chMax val="0"/>
          <dgm:chPref val="0"/>
        </dgm:presLayoutVars>
      </dgm:prSet>
      <dgm:spPr/>
      <dgm:t>
        <a:bodyPr/>
        <a:lstStyle/>
        <a:p>
          <a:endParaRPr lang="en-US"/>
        </a:p>
      </dgm:t>
    </dgm:pt>
    <dgm:pt modelId="{A8EB36D7-A580-4DD9-AC79-4F9BF2B7385C}" type="pres">
      <dgm:prSet presAssocID="{8A9506F6-EE41-4404-A0D0-CDA782EA1F4F}" presName="rootConnector1" presStyleLbl="node1" presStyleIdx="0" presStyleCnt="2"/>
      <dgm:spPr/>
      <dgm:t>
        <a:bodyPr/>
        <a:lstStyle/>
        <a:p>
          <a:endParaRPr lang="en-US"/>
        </a:p>
      </dgm:t>
    </dgm:pt>
    <dgm:pt modelId="{C1AEFCCB-F923-4343-BF51-DE0E5D69937C}" type="pres">
      <dgm:prSet presAssocID="{8A9506F6-EE41-4404-A0D0-CDA782EA1F4F}" presName="hierChild2" presStyleCnt="0"/>
      <dgm:spPr/>
    </dgm:pt>
    <dgm:pt modelId="{E0AB8847-48DB-4F6E-9547-5D2BAAB187F4}" type="pres">
      <dgm:prSet presAssocID="{3AF83B5B-DCDC-427B-9751-896560169F2A}" presName="Name37" presStyleLbl="parChTrans1D2" presStyleIdx="0" presStyleCnt="2"/>
      <dgm:spPr/>
      <dgm:t>
        <a:bodyPr/>
        <a:lstStyle/>
        <a:p>
          <a:endParaRPr lang="en-US"/>
        </a:p>
      </dgm:t>
    </dgm:pt>
    <dgm:pt modelId="{A06608B5-0FFC-48B1-81D9-16DEB801CF90}" type="pres">
      <dgm:prSet presAssocID="{9AE0F95E-1F7D-4D40-8D66-B70B9B389EA1}" presName="hierRoot2" presStyleCnt="0">
        <dgm:presLayoutVars>
          <dgm:hierBranch val="init"/>
        </dgm:presLayoutVars>
      </dgm:prSet>
      <dgm:spPr/>
    </dgm:pt>
    <dgm:pt modelId="{31744581-168A-4E69-A76C-6B4AA3438750}" type="pres">
      <dgm:prSet presAssocID="{9AE0F95E-1F7D-4D40-8D66-B70B9B389EA1}" presName="rootComposite" presStyleCnt="0"/>
      <dgm:spPr/>
    </dgm:pt>
    <dgm:pt modelId="{9058DE51-374E-4579-9FF2-AC78547FDBB6}" type="pres">
      <dgm:prSet presAssocID="{9AE0F95E-1F7D-4D40-8D66-B70B9B389EA1}" presName="rootText" presStyleLbl="node1" presStyleIdx="0" presStyleCnt="2" custScaleX="121673" custLinFactNeighborX="1281" custLinFactNeighborY="-1649">
        <dgm:presLayoutVars>
          <dgm:chMax/>
          <dgm:chPref val="3"/>
        </dgm:presLayoutVars>
      </dgm:prSet>
      <dgm:spPr/>
      <dgm:t>
        <a:bodyPr/>
        <a:lstStyle/>
        <a:p>
          <a:endParaRPr lang="en-US"/>
        </a:p>
      </dgm:t>
    </dgm:pt>
    <dgm:pt modelId="{81A0DCD7-B3C9-40E3-A114-9FCF06CCA716}" type="pres">
      <dgm:prSet presAssocID="{9AE0F95E-1F7D-4D40-8D66-B70B9B389EA1}" presName="titleText2" presStyleLbl="fgAcc1" presStyleIdx="0" presStyleCnt="2">
        <dgm:presLayoutVars>
          <dgm:chMax val="0"/>
          <dgm:chPref val="0"/>
        </dgm:presLayoutVars>
      </dgm:prSet>
      <dgm:spPr/>
      <dgm:t>
        <a:bodyPr/>
        <a:lstStyle/>
        <a:p>
          <a:endParaRPr lang="en-US"/>
        </a:p>
      </dgm:t>
    </dgm:pt>
    <dgm:pt modelId="{5F9CB36C-8295-44BC-A750-473DA0741657}" type="pres">
      <dgm:prSet presAssocID="{9AE0F95E-1F7D-4D40-8D66-B70B9B389EA1}" presName="rootConnector" presStyleLbl="node2" presStyleIdx="0" presStyleCnt="0"/>
      <dgm:spPr/>
      <dgm:t>
        <a:bodyPr/>
        <a:lstStyle/>
        <a:p>
          <a:endParaRPr lang="en-US"/>
        </a:p>
      </dgm:t>
    </dgm:pt>
    <dgm:pt modelId="{040F1E68-DFC9-4C32-A761-30FCD48EECCE}" type="pres">
      <dgm:prSet presAssocID="{9AE0F95E-1F7D-4D40-8D66-B70B9B389EA1}" presName="hierChild4" presStyleCnt="0"/>
      <dgm:spPr/>
    </dgm:pt>
    <dgm:pt modelId="{1C7A4305-A256-47C0-B204-4DD92A0235D2}" type="pres">
      <dgm:prSet presAssocID="{9AE0F95E-1F7D-4D40-8D66-B70B9B389EA1}" presName="hierChild5" presStyleCnt="0"/>
      <dgm:spPr/>
    </dgm:pt>
    <dgm:pt modelId="{CEA4407C-041A-4A29-A26B-1A5C20172D5B}" type="pres">
      <dgm:prSet presAssocID="{982AD5F0-AEAD-4BF6-95AB-67536D1D2715}" presName="Name37" presStyleLbl="parChTrans1D2" presStyleIdx="1" presStyleCnt="2"/>
      <dgm:spPr/>
      <dgm:t>
        <a:bodyPr/>
        <a:lstStyle/>
        <a:p>
          <a:endParaRPr lang="en-US"/>
        </a:p>
      </dgm:t>
    </dgm:pt>
    <dgm:pt modelId="{08A1EF79-242B-410B-8683-7A4C4EF836D1}" type="pres">
      <dgm:prSet presAssocID="{5BB7056C-893A-4F3D-9416-8C0039510EE1}" presName="hierRoot2" presStyleCnt="0">
        <dgm:presLayoutVars>
          <dgm:hierBranch val="init"/>
        </dgm:presLayoutVars>
      </dgm:prSet>
      <dgm:spPr/>
    </dgm:pt>
    <dgm:pt modelId="{71F340AC-7848-4968-854B-3E88B8B30167}" type="pres">
      <dgm:prSet presAssocID="{5BB7056C-893A-4F3D-9416-8C0039510EE1}" presName="rootComposite" presStyleCnt="0"/>
      <dgm:spPr/>
    </dgm:pt>
    <dgm:pt modelId="{8A480C46-3A64-4A24-A69E-CB296F29D452}" type="pres">
      <dgm:prSet presAssocID="{5BB7056C-893A-4F3D-9416-8C0039510EE1}" presName="rootText" presStyleLbl="node1" presStyleIdx="1" presStyleCnt="2" custScaleX="125845" custLinFactNeighborY="-1650">
        <dgm:presLayoutVars>
          <dgm:chMax/>
          <dgm:chPref val="3"/>
        </dgm:presLayoutVars>
      </dgm:prSet>
      <dgm:spPr/>
      <dgm:t>
        <a:bodyPr/>
        <a:lstStyle/>
        <a:p>
          <a:endParaRPr lang="en-US"/>
        </a:p>
      </dgm:t>
    </dgm:pt>
    <dgm:pt modelId="{3FEE1603-4FF3-421E-A3D5-E6A0A5D1241E}" type="pres">
      <dgm:prSet presAssocID="{5BB7056C-893A-4F3D-9416-8C0039510EE1}" presName="titleText2" presStyleLbl="fgAcc1" presStyleIdx="1" presStyleCnt="2">
        <dgm:presLayoutVars>
          <dgm:chMax val="0"/>
          <dgm:chPref val="0"/>
        </dgm:presLayoutVars>
      </dgm:prSet>
      <dgm:spPr/>
      <dgm:t>
        <a:bodyPr/>
        <a:lstStyle/>
        <a:p>
          <a:endParaRPr lang="en-US"/>
        </a:p>
      </dgm:t>
    </dgm:pt>
    <dgm:pt modelId="{A6D20B15-1117-46E7-AB50-3E48B540A36D}" type="pres">
      <dgm:prSet presAssocID="{5BB7056C-893A-4F3D-9416-8C0039510EE1}" presName="rootConnector" presStyleLbl="node2" presStyleIdx="0" presStyleCnt="0"/>
      <dgm:spPr/>
      <dgm:t>
        <a:bodyPr/>
        <a:lstStyle/>
        <a:p>
          <a:endParaRPr lang="en-US"/>
        </a:p>
      </dgm:t>
    </dgm:pt>
    <dgm:pt modelId="{F43194A3-BF42-4BD2-A997-A312BFFD7787}" type="pres">
      <dgm:prSet presAssocID="{5BB7056C-893A-4F3D-9416-8C0039510EE1}" presName="hierChild4" presStyleCnt="0"/>
      <dgm:spPr/>
    </dgm:pt>
    <dgm:pt modelId="{52F7B464-4D96-42F0-896F-3D1F87C011C8}" type="pres">
      <dgm:prSet presAssocID="{5BB7056C-893A-4F3D-9416-8C0039510EE1}" presName="hierChild5" presStyleCnt="0"/>
      <dgm:spPr/>
    </dgm:pt>
    <dgm:pt modelId="{64E3DC6F-45A6-4DAA-9397-17B1C935B17F}" type="pres">
      <dgm:prSet presAssocID="{8A9506F6-EE41-4404-A0D0-CDA782EA1F4F}" presName="hierChild3" presStyleCnt="0"/>
      <dgm:spPr/>
    </dgm:pt>
  </dgm:ptLst>
  <dgm:cxnLst>
    <dgm:cxn modelId="{B3A88DAE-8B57-4703-B146-269253CB2044}" type="presOf" srcId="{9AE0F95E-1F7D-4D40-8D66-B70B9B389EA1}" destId="{9058DE51-374E-4579-9FF2-AC78547FDBB6}" srcOrd="0" destOrd="0" presId="urn:microsoft.com/office/officeart/2008/layout/NameandTitleOrganizationalChart"/>
    <dgm:cxn modelId="{0D2F1DD9-C4E6-4618-BF35-D0D2E9EC6F30}" type="presOf" srcId="{5BB7056C-893A-4F3D-9416-8C0039510EE1}" destId="{8A480C46-3A64-4A24-A69E-CB296F29D452}" srcOrd="0" destOrd="0" presId="urn:microsoft.com/office/officeart/2008/layout/NameandTitleOrganizationalChart"/>
    <dgm:cxn modelId="{07A02FD2-CA66-4230-AEAE-C2CE476F4CFF}" srcId="{8A9506F6-EE41-4404-A0D0-CDA782EA1F4F}" destId="{9AE0F95E-1F7D-4D40-8D66-B70B9B389EA1}" srcOrd="0" destOrd="0" parTransId="{3AF83B5B-DCDC-427B-9751-896560169F2A}" sibTransId="{1A930079-1E4A-4930-97C8-19DE98F4046C}"/>
    <dgm:cxn modelId="{EF296F2D-2796-48B2-B6C2-FAEA65EE5A55}" type="presOf" srcId="{9AE0F95E-1F7D-4D40-8D66-B70B9B389EA1}" destId="{5F9CB36C-8295-44BC-A750-473DA0741657}" srcOrd="1" destOrd="0" presId="urn:microsoft.com/office/officeart/2008/layout/NameandTitleOrganizationalChart"/>
    <dgm:cxn modelId="{00A44D2B-CB3B-49C3-B283-37BEBC6563B7}" type="presOf" srcId="{1A930079-1E4A-4930-97C8-19DE98F4046C}" destId="{81A0DCD7-B3C9-40E3-A114-9FCF06CCA716}" srcOrd="0" destOrd="0" presId="urn:microsoft.com/office/officeart/2008/layout/NameandTitleOrganizationalChart"/>
    <dgm:cxn modelId="{843029F4-1B93-4553-A083-A0E801EA0A9D}" type="presOf" srcId="{8A9506F6-EE41-4404-A0D0-CDA782EA1F4F}" destId="{4891F92B-9055-4033-A6E7-43A4313DCBA1}" srcOrd="0" destOrd="0" presId="urn:microsoft.com/office/officeart/2008/layout/NameandTitleOrganizationalChart"/>
    <dgm:cxn modelId="{CAF774A3-B931-4015-94C2-92C7021B5776}" type="presOf" srcId="{982AD5F0-AEAD-4BF6-95AB-67536D1D2715}" destId="{CEA4407C-041A-4A29-A26B-1A5C20172D5B}" srcOrd="0" destOrd="0" presId="urn:microsoft.com/office/officeart/2008/layout/NameandTitleOrganizationalChart"/>
    <dgm:cxn modelId="{CFF5046C-7C57-4FDD-BA0F-D7BFA9D16507}" type="presOf" srcId="{5BB7056C-893A-4F3D-9416-8C0039510EE1}" destId="{A6D20B15-1117-46E7-AB50-3E48B540A36D}" srcOrd="1" destOrd="0" presId="urn:microsoft.com/office/officeart/2008/layout/NameandTitleOrganizationalChart"/>
    <dgm:cxn modelId="{DE132440-E879-4A95-B5BE-BCF927A45A59}" type="presOf" srcId="{8A9506F6-EE41-4404-A0D0-CDA782EA1F4F}" destId="{A8EB36D7-A580-4DD9-AC79-4F9BF2B7385C}" srcOrd="1" destOrd="0" presId="urn:microsoft.com/office/officeart/2008/layout/NameandTitleOrganizationalChart"/>
    <dgm:cxn modelId="{DD3AF0BB-4E50-4A33-84D4-4C93E8229985}" srcId="{63213CF1-A044-4E66-9FCA-D24A3B477A8B}" destId="{8A9506F6-EE41-4404-A0D0-CDA782EA1F4F}" srcOrd="0" destOrd="0" parTransId="{6354618F-2187-4267-ACEA-DB3DF1A37B41}" sibTransId="{725E028C-318C-4610-8244-25B17D35D2C0}"/>
    <dgm:cxn modelId="{856E5D90-9AD9-4D9D-9A54-94F9CF3758DD}" type="presOf" srcId="{3AF83B5B-DCDC-427B-9751-896560169F2A}" destId="{E0AB8847-48DB-4F6E-9547-5D2BAAB187F4}" srcOrd="0" destOrd="0" presId="urn:microsoft.com/office/officeart/2008/layout/NameandTitleOrganizationalChart"/>
    <dgm:cxn modelId="{AB9F3813-2AAE-4453-940D-C6E3EA4C8D01}" srcId="{8A9506F6-EE41-4404-A0D0-CDA782EA1F4F}" destId="{5BB7056C-893A-4F3D-9416-8C0039510EE1}" srcOrd="1" destOrd="0" parTransId="{982AD5F0-AEAD-4BF6-95AB-67536D1D2715}" sibTransId="{13E9D3F3-9BAD-45A1-AE85-B3269FA97925}"/>
    <dgm:cxn modelId="{FEDBB376-5248-4A11-95A8-9906F4D8B444}" type="presOf" srcId="{725E028C-318C-4610-8244-25B17D35D2C0}" destId="{8F9D2EFE-3EBB-4DEE-8755-DDFC1D85CB78}" srcOrd="0" destOrd="0" presId="urn:microsoft.com/office/officeart/2008/layout/NameandTitleOrganizationalChart"/>
    <dgm:cxn modelId="{519FCBEF-39C6-42F2-8353-FAA7F76CEC6C}" type="presOf" srcId="{13E9D3F3-9BAD-45A1-AE85-B3269FA97925}" destId="{3FEE1603-4FF3-421E-A3D5-E6A0A5D1241E}" srcOrd="0" destOrd="0" presId="urn:microsoft.com/office/officeart/2008/layout/NameandTitleOrganizationalChart"/>
    <dgm:cxn modelId="{FF242521-C094-4ED5-A68B-C70D4010FA57}" type="presOf" srcId="{63213CF1-A044-4E66-9FCA-D24A3B477A8B}" destId="{0384D8C6-6B15-474D-A24C-50B956C9935B}" srcOrd="0" destOrd="0" presId="urn:microsoft.com/office/officeart/2008/layout/NameandTitleOrganizationalChart"/>
    <dgm:cxn modelId="{B2BF3341-392C-4CD4-B0BE-29E92872A063}" type="presParOf" srcId="{0384D8C6-6B15-474D-A24C-50B956C9935B}" destId="{767AA46D-05CD-43DB-8146-210F9236AC14}" srcOrd="0" destOrd="0" presId="urn:microsoft.com/office/officeart/2008/layout/NameandTitleOrganizationalChart"/>
    <dgm:cxn modelId="{EB856551-90E2-4DB8-A663-0F60FEDF9B5D}" type="presParOf" srcId="{767AA46D-05CD-43DB-8146-210F9236AC14}" destId="{82A414B5-64A1-40EA-A3FE-316B3F931723}" srcOrd="0" destOrd="0" presId="urn:microsoft.com/office/officeart/2008/layout/NameandTitleOrganizationalChart"/>
    <dgm:cxn modelId="{A2811CEF-F551-4A62-B471-50FF059B26E1}" type="presParOf" srcId="{82A414B5-64A1-40EA-A3FE-316B3F931723}" destId="{4891F92B-9055-4033-A6E7-43A4313DCBA1}" srcOrd="0" destOrd="0" presId="urn:microsoft.com/office/officeart/2008/layout/NameandTitleOrganizationalChart"/>
    <dgm:cxn modelId="{8202DC32-52BF-43A6-886C-5B4E383F3F71}" type="presParOf" srcId="{82A414B5-64A1-40EA-A3FE-316B3F931723}" destId="{8F9D2EFE-3EBB-4DEE-8755-DDFC1D85CB78}" srcOrd="1" destOrd="0" presId="urn:microsoft.com/office/officeart/2008/layout/NameandTitleOrganizationalChart"/>
    <dgm:cxn modelId="{E0C0E6BE-6F0C-4497-8321-84350657A3FA}" type="presParOf" srcId="{82A414B5-64A1-40EA-A3FE-316B3F931723}" destId="{A8EB36D7-A580-4DD9-AC79-4F9BF2B7385C}" srcOrd="2" destOrd="0" presId="urn:microsoft.com/office/officeart/2008/layout/NameandTitleOrganizationalChart"/>
    <dgm:cxn modelId="{0DCC9E62-C708-412A-AF62-4C30790C1FFD}" type="presParOf" srcId="{767AA46D-05CD-43DB-8146-210F9236AC14}" destId="{C1AEFCCB-F923-4343-BF51-DE0E5D69937C}" srcOrd="1" destOrd="0" presId="urn:microsoft.com/office/officeart/2008/layout/NameandTitleOrganizationalChart"/>
    <dgm:cxn modelId="{9294ED67-CF47-438E-B6D3-379BA395EDD5}" type="presParOf" srcId="{C1AEFCCB-F923-4343-BF51-DE0E5D69937C}" destId="{E0AB8847-48DB-4F6E-9547-5D2BAAB187F4}" srcOrd="0" destOrd="0" presId="urn:microsoft.com/office/officeart/2008/layout/NameandTitleOrganizationalChart"/>
    <dgm:cxn modelId="{C68731BB-2BD7-43EA-99FC-7050D1CECDC5}" type="presParOf" srcId="{C1AEFCCB-F923-4343-BF51-DE0E5D69937C}" destId="{A06608B5-0FFC-48B1-81D9-16DEB801CF90}" srcOrd="1" destOrd="0" presId="urn:microsoft.com/office/officeart/2008/layout/NameandTitleOrganizationalChart"/>
    <dgm:cxn modelId="{40A645C2-CCE0-49E3-A783-5C9F55A4164A}" type="presParOf" srcId="{A06608B5-0FFC-48B1-81D9-16DEB801CF90}" destId="{31744581-168A-4E69-A76C-6B4AA3438750}" srcOrd="0" destOrd="0" presId="urn:microsoft.com/office/officeart/2008/layout/NameandTitleOrganizationalChart"/>
    <dgm:cxn modelId="{A2E881D2-3B2E-428B-97A7-7205AF8324E2}" type="presParOf" srcId="{31744581-168A-4E69-A76C-6B4AA3438750}" destId="{9058DE51-374E-4579-9FF2-AC78547FDBB6}" srcOrd="0" destOrd="0" presId="urn:microsoft.com/office/officeart/2008/layout/NameandTitleOrganizationalChart"/>
    <dgm:cxn modelId="{0FD62ED4-46A6-40FD-9C31-727D2178A5FD}" type="presParOf" srcId="{31744581-168A-4E69-A76C-6B4AA3438750}" destId="{81A0DCD7-B3C9-40E3-A114-9FCF06CCA716}" srcOrd="1" destOrd="0" presId="urn:microsoft.com/office/officeart/2008/layout/NameandTitleOrganizationalChart"/>
    <dgm:cxn modelId="{175AEED3-5C6D-4E4E-9793-87409C2D80DB}" type="presParOf" srcId="{31744581-168A-4E69-A76C-6B4AA3438750}" destId="{5F9CB36C-8295-44BC-A750-473DA0741657}" srcOrd="2" destOrd="0" presId="urn:microsoft.com/office/officeart/2008/layout/NameandTitleOrganizationalChart"/>
    <dgm:cxn modelId="{5AC17FE1-E668-4BDD-A2F6-BBAA22A64D75}" type="presParOf" srcId="{A06608B5-0FFC-48B1-81D9-16DEB801CF90}" destId="{040F1E68-DFC9-4C32-A761-30FCD48EECCE}" srcOrd="1" destOrd="0" presId="urn:microsoft.com/office/officeart/2008/layout/NameandTitleOrganizationalChart"/>
    <dgm:cxn modelId="{79714B33-C0B9-452A-B2AF-D7074F35F351}" type="presParOf" srcId="{A06608B5-0FFC-48B1-81D9-16DEB801CF90}" destId="{1C7A4305-A256-47C0-B204-4DD92A0235D2}" srcOrd="2" destOrd="0" presId="urn:microsoft.com/office/officeart/2008/layout/NameandTitleOrganizationalChart"/>
    <dgm:cxn modelId="{08682E1C-37B7-4B71-9E1B-0E7EF62D4243}" type="presParOf" srcId="{C1AEFCCB-F923-4343-BF51-DE0E5D69937C}" destId="{CEA4407C-041A-4A29-A26B-1A5C20172D5B}" srcOrd="2" destOrd="0" presId="urn:microsoft.com/office/officeart/2008/layout/NameandTitleOrganizationalChart"/>
    <dgm:cxn modelId="{D629EE37-0432-4A6A-BB92-C95F29688A8D}" type="presParOf" srcId="{C1AEFCCB-F923-4343-BF51-DE0E5D69937C}" destId="{08A1EF79-242B-410B-8683-7A4C4EF836D1}" srcOrd="3" destOrd="0" presId="urn:microsoft.com/office/officeart/2008/layout/NameandTitleOrganizationalChart"/>
    <dgm:cxn modelId="{7749D864-066B-4788-8DB0-122A25B3EAE1}" type="presParOf" srcId="{08A1EF79-242B-410B-8683-7A4C4EF836D1}" destId="{71F340AC-7848-4968-854B-3E88B8B30167}" srcOrd="0" destOrd="0" presId="urn:microsoft.com/office/officeart/2008/layout/NameandTitleOrganizationalChart"/>
    <dgm:cxn modelId="{214A8DE8-E730-4780-9BDD-4D0D8D83116D}" type="presParOf" srcId="{71F340AC-7848-4968-854B-3E88B8B30167}" destId="{8A480C46-3A64-4A24-A69E-CB296F29D452}" srcOrd="0" destOrd="0" presId="urn:microsoft.com/office/officeart/2008/layout/NameandTitleOrganizationalChart"/>
    <dgm:cxn modelId="{19B4E0DD-355E-4A87-AF32-E2AA748DC646}" type="presParOf" srcId="{71F340AC-7848-4968-854B-3E88B8B30167}" destId="{3FEE1603-4FF3-421E-A3D5-E6A0A5D1241E}" srcOrd="1" destOrd="0" presId="urn:microsoft.com/office/officeart/2008/layout/NameandTitleOrganizationalChart"/>
    <dgm:cxn modelId="{EAA89ED7-5185-4738-A368-338D7AC63D03}" type="presParOf" srcId="{71F340AC-7848-4968-854B-3E88B8B30167}" destId="{A6D20B15-1117-46E7-AB50-3E48B540A36D}" srcOrd="2" destOrd="0" presId="urn:microsoft.com/office/officeart/2008/layout/NameandTitleOrganizationalChart"/>
    <dgm:cxn modelId="{670FB80F-13CD-4327-8F6F-7ED9C72C22C2}" type="presParOf" srcId="{08A1EF79-242B-410B-8683-7A4C4EF836D1}" destId="{F43194A3-BF42-4BD2-A997-A312BFFD7787}" srcOrd="1" destOrd="0" presId="urn:microsoft.com/office/officeart/2008/layout/NameandTitleOrganizationalChart"/>
    <dgm:cxn modelId="{0B7F74C1-EA69-4E6A-88EE-62ADBB875606}" type="presParOf" srcId="{08A1EF79-242B-410B-8683-7A4C4EF836D1}" destId="{52F7B464-4D96-42F0-896F-3D1F87C011C8}" srcOrd="2" destOrd="0" presId="urn:microsoft.com/office/officeart/2008/layout/NameandTitleOrganizationalChart"/>
    <dgm:cxn modelId="{D43816BD-7BB8-4AA7-9D02-911DE9E2782C}" type="presParOf" srcId="{767AA46D-05CD-43DB-8146-210F9236AC14}" destId="{64E3DC6F-45A6-4DAA-9397-17B1C935B17F}"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213CF1-A044-4E66-9FCA-D24A3B477A8B}" type="doc">
      <dgm:prSet loTypeId="urn:microsoft.com/office/officeart/2008/layout/NameandTitleOrganizationalChart" loCatId="hierarchy" qsTypeId="urn:microsoft.com/office/officeart/2005/8/quickstyle/simple1" qsCatId="simple" csTypeId="urn:microsoft.com/office/officeart/2005/8/colors/accent0_2" csCatId="mainScheme" phldr="1"/>
      <dgm:spPr/>
      <dgm:t>
        <a:bodyPr/>
        <a:lstStyle/>
        <a:p>
          <a:endParaRPr lang="en-US"/>
        </a:p>
      </dgm:t>
    </dgm:pt>
    <dgm:pt modelId="{8A9506F6-EE41-4404-A0D0-CDA782EA1F4F}">
      <dgm:prSet phldrT="[Text]" custT="1"/>
      <dgm:spPr>
        <a:ln w="28575">
          <a:solidFill>
            <a:srgbClr val="0070C0"/>
          </a:solidFill>
        </a:ln>
      </dgm:spPr>
      <dgm:t>
        <a:bodyPr/>
        <a:lstStyle/>
        <a:p>
          <a:r>
            <a:rPr lang="en-US" sz="3200" b="1" smtClean="0">
              <a:solidFill>
                <a:schemeClr val="tx1"/>
              </a:solidFill>
              <a:latin typeface="Times New Roman" panose="02020603050405020304" pitchFamily="18" charset="0"/>
              <a:cs typeface="Times New Roman" panose="02020603050405020304" pitchFamily="18" charset="0"/>
            </a:rPr>
            <a:t>Phương sai</a:t>
          </a:r>
          <a:endParaRPr lang="en-US" sz="3200" b="1">
            <a:solidFill>
              <a:schemeClr val="tx1"/>
            </a:solidFill>
            <a:latin typeface="Times New Roman" panose="02020603050405020304" pitchFamily="18" charset="0"/>
            <a:cs typeface="Times New Roman" panose="02020603050405020304" pitchFamily="18" charset="0"/>
          </a:endParaRPr>
        </a:p>
      </dgm:t>
    </dgm:pt>
    <dgm:pt modelId="{6354618F-2187-4267-ACEA-DB3DF1A37B41}" type="parTrans" cxnId="{DD3AF0BB-4E50-4A33-84D4-4C93E8229985}">
      <dgm:prSet/>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725E028C-318C-4610-8244-25B17D35D2C0}" type="sibTrans" cxnId="{DD3AF0BB-4E50-4A33-84D4-4C93E8229985}">
      <dgm:prSet custT="1"/>
      <dgm:spPr/>
      <dgm:t>
        <a:bodyPr/>
        <a:lstStyle/>
        <a:p>
          <a:r>
            <a:rPr lang="en-US" sz="3200" b="0" smtClean="0">
              <a:solidFill>
                <a:schemeClr val="tx1"/>
              </a:solidFill>
              <a:latin typeface="Times New Roman" panose="02020603050405020304" pitchFamily="18" charset="0"/>
              <a:cs typeface="Times New Roman" panose="02020603050405020304" pitchFamily="18" charset="0"/>
            </a:rPr>
            <a:t>(Variance)</a:t>
          </a:r>
          <a:endParaRPr lang="en-US" sz="3200" b="0">
            <a:solidFill>
              <a:schemeClr val="tx1"/>
            </a:solidFill>
            <a:latin typeface="Times New Roman" panose="02020603050405020304" pitchFamily="18" charset="0"/>
            <a:cs typeface="Times New Roman" panose="02020603050405020304" pitchFamily="18" charset="0"/>
          </a:endParaRPr>
        </a:p>
      </dgm:t>
    </dgm:pt>
    <dgm:pt modelId="{9AE0F95E-1F7D-4D40-8D66-B70B9B389EA1}">
      <dgm:prSet phldrT="[Text]" custT="1"/>
      <dgm:spPr>
        <a:blipFill rotWithShape="0">
          <a:blip xmlns:r="http://schemas.openxmlformats.org/officeDocument/2006/relationships" r:embed="rId1"/>
          <a:stretch>
            <a:fillRect/>
          </a:stretch>
        </a:blipFill>
        <a:ln w="28575">
          <a:solidFill>
            <a:srgbClr val="0070C0"/>
          </a:solidFill>
        </a:ln>
      </dgm:spPr>
      <dgm:t>
        <a:bodyPr/>
        <a:lstStyle/>
        <a:p>
          <a:r>
            <a:rPr lang="en-US">
              <a:noFill/>
            </a:rPr>
            <a:t> </a:t>
          </a:r>
        </a:p>
      </dgm:t>
    </dgm:pt>
    <dgm:pt modelId="{3AF83B5B-DCDC-427B-9751-896560169F2A}" type="parTrans" cxnId="{07A02FD2-CA66-4230-AEAE-C2CE476F4CFF}">
      <dgm:prSet/>
      <dgm:spPr>
        <a:ln w="28575">
          <a:solidFill>
            <a:srgbClr val="0070C0"/>
          </a:solidFill>
        </a:ln>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1A930079-1E4A-4930-97C8-19DE98F4046C}" type="sibTrans" cxnId="{07A02FD2-CA66-4230-AEAE-C2CE476F4CFF}">
      <dgm:prSet custT="1"/>
      <dgm:spPr/>
      <dgm:t>
        <a:bodyPr/>
        <a:lstStyle/>
        <a:p>
          <a:pPr algn="ctr"/>
          <a:r>
            <a:rPr lang="en-US" sz="3200" smtClean="0">
              <a:solidFill>
                <a:schemeClr val="tx1"/>
              </a:solidFill>
              <a:latin typeface="Times New Roman" panose="02020603050405020304" pitchFamily="18" charset="0"/>
              <a:cs typeface="Times New Roman" panose="02020603050405020304" pitchFamily="18" charset="0"/>
            </a:rPr>
            <a:t>Tổng thể</a:t>
          </a:r>
          <a:endParaRPr lang="en-US" sz="3200">
            <a:solidFill>
              <a:schemeClr val="tx1"/>
            </a:solidFill>
            <a:latin typeface="Times New Roman" panose="02020603050405020304" pitchFamily="18" charset="0"/>
            <a:cs typeface="Times New Roman" panose="02020603050405020304" pitchFamily="18" charset="0"/>
          </a:endParaRPr>
        </a:p>
      </dgm:t>
    </dgm:pt>
    <dgm:pt modelId="{5BB7056C-893A-4F3D-9416-8C0039510EE1}">
      <dgm:prSet custT="1"/>
      <dgm:spPr>
        <a:blipFill rotWithShape="0">
          <a:blip xmlns:r="http://schemas.openxmlformats.org/officeDocument/2006/relationships" r:embed="rId2"/>
          <a:stretch>
            <a:fillRect/>
          </a:stretch>
        </a:blipFill>
        <a:ln w="28575">
          <a:solidFill>
            <a:srgbClr val="0070C0"/>
          </a:solidFill>
        </a:ln>
      </dgm:spPr>
      <dgm:t>
        <a:bodyPr/>
        <a:lstStyle/>
        <a:p>
          <a:r>
            <a:rPr lang="en-US">
              <a:noFill/>
            </a:rPr>
            <a:t> </a:t>
          </a:r>
        </a:p>
      </dgm:t>
    </dgm:pt>
    <dgm:pt modelId="{982AD5F0-AEAD-4BF6-95AB-67536D1D2715}" type="parTrans" cxnId="{AB9F3813-2AAE-4453-940D-C6E3EA4C8D01}">
      <dgm:prSet/>
      <dgm:spPr>
        <a:ln w="28575">
          <a:solidFill>
            <a:srgbClr val="0070C0"/>
          </a:solidFill>
        </a:ln>
      </dgm:spPr>
      <dgm:t>
        <a:bodyPr/>
        <a:lstStyle/>
        <a:p>
          <a:endParaRPr lang="en-US" sz="3200">
            <a:solidFill>
              <a:schemeClr val="tx1"/>
            </a:solidFill>
            <a:latin typeface="Times New Roman" panose="02020603050405020304" pitchFamily="18" charset="0"/>
            <a:cs typeface="Times New Roman" panose="02020603050405020304" pitchFamily="18" charset="0"/>
          </a:endParaRPr>
        </a:p>
      </dgm:t>
    </dgm:pt>
    <dgm:pt modelId="{13E9D3F3-9BAD-45A1-AE85-B3269FA97925}" type="sibTrans" cxnId="{AB9F3813-2AAE-4453-940D-C6E3EA4C8D01}">
      <dgm:prSet custT="1"/>
      <dgm:spPr/>
      <dgm:t>
        <a:bodyPr/>
        <a:lstStyle/>
        <a:p>
          <a:pPr algn="ctr"/>
          <a:r>
            <a:rPr lang="en-US" sz="3200" smtClean="0">
              <a:solidFill>
                <a:schemeClr val="tx1"/>
              </a:solidFill>
              <a:latin typeface="Times New Roman" panose="02020603050405020304" pitchFamily="18" charset="0"/>
              <a:cs typeface="Times New Roman" panose="02020603050405020304" pitchFamily="18" charset="0"/>
            </a:rPr>
            <a:t>Mẫu</a:t>
          </a:r>
          <a:endParaRPr lang="en-US" sz="3200">
            <a:solidFill>
              <a:schemeClr val="tx1"/>
            </a:solidFill>
            <a:latin typeface="Times New Roman" panose="02020603050405020304" pitchFamily="18" charset="0"/>
            <a:cs typeface="Times New Roman" panose="02020603050405020304" pitchFamily="18" charset="0"/>
          </a:endParaRPr>
        </a:p>
      </dgm:t>
    </dgm:pt>
    <dgm:pt modelId="{0384D8C6-6B15-474D-A24C-50B956C9935B}" type="pres">
      <dgm:prSet presAssocID="{63213CF1-A044-4E66-9FCA-D24A3B477A8B}" presName="hierChild1" presStyleCnt="0">
        <dgm:presLayoutVars>
          <dgm:orgChart val="1"/>
          <dgm:chPref val="1"/>
          <dgm:dir/>
          <dgm:animOne val="branch"/>
          <dgm:animLvl val="lvl"/>
          <dgm:resizeHandles/>
        </dgm:presLayoutVars>
      </dgm:prSet>
      <dgm:spPr/>
      <dgm:t>
        <a:bodyPr/>
        <a:lstStyle/>
        <a:p>
          <a:endParaRPr lang="en-US"/>
        </a:p>
      </dgm:t>
    </dgm:pt>
    <dgm:pt modelId="{767AA46D-05CD-43DB-8146-210F9236AC14}" type="pres">
      <dgm:prSet presAssocID="{8A9506F6-EE41-4404-A0D0-CDA782EA1F4F}" presName="hierRoot1" presStyleCnt="0">
        <dgm:presLayoutVars>
          <dgm:hierBranch val="init"/>
        </dgm:presLayoutVars>
      </dgm:prSet>
      <dgm:spPr/>
    </dgm:pt>
    <dgm:pt modelId="{82A414B5-64A1-40EA-A3FE-316B3F931723}" type="pres">
      <dgm:prSet presAssocID="{8A9506F6-EE41-4404-A0D0-CDA782EA1F4F}" presName="rootComposite1" presStyleCnt="0"/>
      <dgm:spPr/>
    </dgm:pt>
    <dgm:pt modelId="{4891F92B-9055-4033-A6E7-43A4313DCBA1}" type="pres">
      <dgm:prSet presAssocID="{8A9506F6-EE41-4404-A0D0-CDA782EA1F4F}" presName="rootText1" presStyleLbl="node0" presStyleIdx="0" presStyleCnt="1">
        <dgm:presLayoutVars>
          <dgm:chMax/>
          <dgm:chPref val="3"/>
        </dgm:presLayoutVars>
      </dgm:prSet>
      <dgm:spPr/>
      <dgm:t>
        <a:bodyPr/>
        <a:lstStyle/>
        <a:p>
          <a:endParaRPr lang="en-US"/>
        </a:p>
      </dgm:t>
    </dgm:pt>
    <dgm:pt modelId="{8F9D2EFE-3EBB-4DEE-8755-DDFC1D85CB78}" type="pres">
      <dgm:prSet presAssocID="{8A9506F6-EE41-4404-A0D0-CDA782EA1F4F}" presName="titleText1" presStyleLbl="fgAcc0" presStyleIdx="0" presStyleCnt="1">
        <dgm:presLayoutVars>
          <dgm:chMax val="0"/>
          <dgm:chPref val="0"/>
        </dgm:presLayoutVars>
      </dgm:prSet>
      <dgm:spPr/>
      <dgm:t>
        <a:bodyPr/>
        <a:lstStyle/>
        <a:p>
          <a:endParaRPr lang="en-US"/>
        </a:p>
      </dgm:t>
    </dgm:pt>
    <dgm:pt modelId="{A8EB36D7-A580-4DD9-AC79-4F9BF2B7385C}" type="pres">
      <dgm:prSet presAssocID="{8A9506F6-EE41-4404-A0D0-CDA782EA1F4F}" presName="rootConnector1" presStyleLbl="node1" presStyleIdx="0" presStyleCnt="2"/>
      <dgm:spPr/>
      <dgm:t>
        <a:bodyPr/>
        <a:lstStyle/>
        <a:p>
          <a:endParaRPr lang="en-US"/>
        </a:p>
      </dgm:t>
    </dgm:pt>
    <dgm:pt modelId="{C1AEFCCB-F923-4343-BF51-DE0E5D69937C}" type="pres">
      <dgm:prSet presAssocID="{8A9506F6-EE41-4404-A0D0-CDA782EA1F4F}" presName="hierChild2" presStyleCnt="0"/>
      <dgm:spPr/>
    </dgm:pt>
    <dgm:pt modelId="{E0AB8847-48DB-4F6E-9547-5D2BAAB187F4}" type="pres">
      <dgm:prSet presAssocID="{3AF83B5B-DCDC-427B-9751-896560169F2A}" presName="Name37" presStyleLbl="parChTrans1D2" presStyleIdx="0" presStyleCnt="2"/>
      <dgm:spPr/>
      <dgm:t>
        <a:bodyPr/>
        <a:lstStyle/>
        <a:p>
          <a:endParaRPr lang="en-US"/>
        </a:p>
      </dgm:t>
    </dgm:pt>
    <dgm:pt modelId="{A06608B5-0FFC-48B1-81D9-16DEB801CF90}" type="pres">
      <dgm:prSet presAssocID="{9AE0F95E-1F7D-4D40-8D66-B70B9B389EA1}" presName="hierRoot2" presStyleCnt="0">
        <dgm:presLayoutVars>
          <dgm:hierBranch val="init"/>
        </dgm:presLayoutVars>
      </dgm:prSet>
      <dgm:spPr/>
    </dgm:pt>
    <dgm:pt modelId="{31744581-168A-4E69-A76C-6B4AA3438750}" type="pres">
      <dgm:prSet presAssocID="{9AE0F95E-1F7D-4D40-8D66-B70B9B389EA1}" presName="rootComposite" presStyleCnt="0"/>
      <dgm:spPr/>
    </dgm:pt>
    <dgm:pt modelId="{9058DE51-374E-4579-9FF2-AC78547FDBB6}" type="pres">
      <dgm:prSet presAssocID="{9AE0F95E-1F7D-4D40-8D66-B70B9B389EA1}" presName="rootText" presStyleLbl="node1" presStyleIdx="0" presStyleCnt="2" custScaleX="121673" custLinFactNeighborX="1281" custLinFactNeighborY="-1649">
        <dgm:presLayoutVars>
          <dgm:chMax/>
          <dgm:chPref val="3"/>
        </dgm:presLayoutVars>
      </dgm:prSet>
      <dgm:spPr/>
      <dgm:t>
        <a:bodyPr/>
        <a:lstStyle/>
        <a:p>
          <a:endParaRPr lang="en-US"/>
        </a:p>
      </dgm:t>
    </dgm:pt>
    <dgm:pt modelId="{81A0DCD7-B3C9-40E3-A114-9FCF06CCA716}" type="pres">
      <dgm:prSet presAssocID="{9AE0F95E-1F7D-4D40-8D66-B70B9B389EA1}" presName="titleText2" presStyleLbl="fgAcc1" presStyleIdx="0" presStyleCnt="2">
        <dgm:presLayoutVars>
          <dgm:chMax val="0"/>
          <dgm:chPref val="0"/>
        </dgm:presLayoutVars>
      </dgm:prSet>
      <dgm:spPr/>
      <dgm:t>
        <a:bodyPr/>
        <a:lstStyle/>
        <a:p>
          <a:endParaRPr lang="en-US"/>
        </a:p>
      </dgm:t>
    </dgm:pt>
    <dgm:pt modelId="{5F9CB36C-8295-44BC-A750-473DA0741657}" type="pres">
      <dgm:prSet presAssocID="{9AE0F95E-1F7D-4D40-8D66-B70B9B389EA1}" presName="rootConnector" presStyleLbl="node2" presStyleIdx="0" presStyleCnt="0"/>
      <dgm:spPr/>
      <dgm:t>
        <a:bodyPr/>
        <a:lstStyle/>
        <a:p>
          <a:endParaRPr lang="en-US"/>
        </a:p>
      </dgm:t>
    </dgm:pt>
    <dgm:pt modelId="{040F1E68-DFC9-4C32-A761-30FCD48EECCE}" type="pres">
      <dgm:prSet presAssocID="{9AE0F95E-1F7D-4D40-8D66-B70B9B389EA1}" presName="hierChild4" presStyleCnt="0"/>
      <dgm:spPr/>
    </dgm:pt>
    <dgm:pt modelId="{1C7A4305-A256-47C0-B204-4DD92A0235D2}" type="pres">
      <dgm:prSet presAssocID="{9AE0F95E-1F7D-4D40-8D66-B70B9B389EA1}" presName="hierChild5" presStyleCnt="0"/>
      <dgm:spPr/>
    </dgm:pt>
    <dgm:pt modelId="{CEA4407C-041A-4A29-A26B-1A5C20172D5B}" type="pres">
      <dgm:prSet presAssocID="{982AD5F0-AEAD-4BF6-95AB-67536D1D2715}" presName="Name37" presStyleLbl="parChTrans1D2" presStyleIdx="1" presStyleCnt="2"/>
      <dgm:spPr/>
      <dgm:t>
        <a:bodyPr/>
        <a:lstStyle/>
        <a:p>
          <a:endParaRPr lang="en-US"/>
        </a:p>
      </dgm:t>
    </dgm:pt>
    <dgm:pt modelId="{08A1EF79-242B-410B-8683-7A4C4EF836D1}" type="pres">
      <dgm:prSet presAssocID="{5BB7056C-893A-4F3D-9416-8C0039510EE1}" presName="hierRoot2" presStyleCnt="0">
        <dgm:presLayoutVars>
          <dgm:hierBranch val="init"/>
        </dgm:presLayoutVars>
      </dgm:prSet>
      <dgm:spPr/>
    </dgm:pt>
    <dgm:pt modelId="{71F340AC-7848-4968-854B-3E88B8B30167}" type="pres">
      <dgm:prSet presAssocID="{5BB7056C-893A-4F3D-9416-8C0039510EE1}" presName="rootComposite" presStyleCnt="0"/>
      <dgm:spPr/>
    </dgm:pt>
    <dgm:pt modelId="{8A480C46-3A64-4A24-A69E-CB296F29D452}" type="pres">
      <dgm:prSet presAssocID="{5BB7056C-893A-4F3D-9416-8C0039510EE1}" presName="rootText" presStyleLbl="node1" presStyleIdx="1" presStyleCnt="2" custScaleX="125845" custLinFactNeighborY="-1650">
        <dgm:presLayoutVars>
          <dgm:chMax/>
          <dgm:chPref val="3"/>
        </dgm:presLayoutVars>
      </dgm:prSet>
      <dgm:spPr/>
      <dgm:t>
        <a:bodyPr/>
        <a:lstStyle/>
        <a:p>
          <a:endParaRPr lang="en-US"/>
        </a:p>
      </dgm:t>
    </dgm:pt>
    <dgm:pt modelId="{3FEE1603-4FF3-421E-A3D5-E6A0A5D1241E}" type="pres">
      <dgm:prSet presAssocID="{5BB7056C-893A-4F3D-9416-8C0039510EE1}" presName="titleText2" presStyleLbl="fgAcc1" presStyleIdx="1" presStyleCnt="2">
        <dgm:presLayoutVars>
          <dgm:chMax val="0"/>
          <dgm:chPref val="0"/>
        </dgm:presLayoutVars>
      </dgm:prSet>
      <dgm:spPr/>
      <dgm:t>
        <a:bodyPr/>
        <a:lstStyle/>
        <a:p>
          <a:endParaRPr lang="en-US"/>
        </a:p>
      </dgm:t>
    </dgm:pt>
    <dgm:pt modelId="{A6D20B15-1117-46E7-AB50-3E48B540A36D}" type="pres">
      <dgm:prSet presAssocID="{5BB7056C-893A-4F3D-9416-8C0039510EE1}" presName="rootConnector" presStyleLbl="node2" presStyleIdx="0" presStyleCnt="0"/>
      <dgm:spPr/>
      <dgm:t>
        <a:bodyPr/>
        <a:lstStyle/>
        <a:p>
          <a:endParaRPr lang="en-US"/>
        </a:p>
      </dgm:t>
    </dgm:pt>
    <dgm:pt modelId="{F43194A3-BF42-4BD2-A997-A312BFFD7787}" type="pres">
      <dgm:prSet presAssocID="{5BB7056C-893A-4F3D-9416-8C0039510EE1}" presName="hierChild4" presStyleCnt="0"/>
      <dgm:spPr/>
    </dgm:pt>
    <dgm:pt modelId="{52F7B464-4D96-42F0-896F-3D1F87C011C8}" type="pres">
      <dgm:prSet presAssocID="{5BB7056C-893A-4F3D-9416-8C0039510EE1}" presName="hierChild5" presStyleCnt="0"/>
      <dgm:spPr/>
    </dgm:pt>
    <dgm:pt modelId="{64E3DC6F-45A6-4DAA-9397-17B1C935B17F}" type="pres">
      <dgm:prSet presAssocID="{8A9506F6-EE41-4404-A0D0-CDA782EA1F4F}" presName="hierChild3" presStyleCnt="0"/>
      <dgm:spPr/>
    </dgm:pt>
  </dgm:ptLst>
  <dgm:cxnLst>
    <dgm:cxn modelId="{B3A88DAE-8B57-4703-B146-269253CB2044}" type="presOf" srcId="{9AE0F95E-1F7D-4D40-8D66-B70B9B389EA1}" destId="{9058DE51-374E-4579-9FF2-AC78547FDBB6}" srcOrd="0" destOrd="0" presId="urn:microsoft.com/office/officeart/2008/layout/NameandTitleOrganizationalChart"/>
    <dgm:cxn modelId="{0D2F1DD9-C4E6-4618-BF35-D0D2E9EC6F30}" type="presOf" srcId="{5BB7056C-893A-4F3D-9416-8C0039510EE1}" destId="{8A480C46-3A64-4A24-A69E-CB296F29D452}" srcOrd="0" destOrd="0" presId="urn:microsoft.com/office/officeart/2008/layout/NameandTitleOrganizationalChart"/>
    <dgm:cxn modelId="{07A02FD2-CA66-4230-AEAE-C2CE476F4CFF}" srcId="{8A9506F6-EE41-4404-A0D0-CDA782EA1F4F}" destId="{9AE0F95E-1F7D-4D40-8D66-B70B9B389EA1}" srcOrd="0" destOrd="0" parTransId="{3AF83B5B-DCDC-427B-9751-896560169F2A}" sibTransId="{1A930079-1E4A-4930-97C8-19DE98F4046C}"/>
    <dgm:cxn modelId="{EF296F2D-2796-48B2-B6C2-FAEA65EE5A55}" type="presOf" srcId="{9AE0F95E-1F7D-4D40-8D66-B70B9B389EA1}" destId="{5F9CB36C-8295-44BC-A750-473DA0741657}" srcOrd="1" destOrd="0" presId="urn:microsoft.com/office/officeart/2008/layout/NameandTitleOrganizationalChart"/>
    <dgm:cxn modelId="{00A44D2B-CB3B-49C3-B283-37BEBC6563B7}" type="presOf" srcId="{1A930079-1E4A-4930-97C8-19DE98F4046C}" destId="{81A0DCD7-B3C9-40E3-A114-9FCF06CCA716}" srcOrd="0" destOrd="0" presId="urn:microsoft.com/office/officeart/2008/layout/NameandTitleOrganizationalChart"/>
    <dgm:cxn modelId="{843029F4-1B93-4553-A083-A0E801EA0A9D}" type="presOf" srcId="{8A9506F6-EE41-4404-A0D0-CDA782EA1F4F}" destId="{4891F92B-9055-4033-A6E7-43A4313DCBA1}" srcOrd="0" destOrd="0" presId="urn:microsoft.com/office/officeart/2008/layout/NameandTitleOrganizationalChart"/>
    <dgm:cxn modelId="{CAF774A3-B931-4015-94C2-92C7021B5776}" type="presOf" srcId="{982AD5F0-AEAD-4BF6-95AB-67536D1D2715}" destId="{CEA4407C-041A-4A29-A26B-1A5C20172D5B}" srcOrd="0" destOrd="0" presId="urn:microsoft.com/office/officeart/2008/layout/NameandTitleOrganizationalChart"/>
    <dgm:cxn modelId="{CFF5046C-7C57-4FDD-BA0F-D7BFA9D16507}" type="presOf" srcId="{5BB7056C-893A-4F3D-9416-8C0039510EE1}" destId="{A6D20B15-1117-46E7-AB50-3E48B540A36D}" srcOrd="1" destOrd="0" presId="urn:microsoft.com/office/officeart/2008/layout/NameandTitleOrganizationalChart"/>
    <dgm:cxn modelId="{DE132440-E879-4A95-B5BE-BCF927A45A59}" type="presOf" srcId="{8A9506F6-EE41-4404-A0D0-CDA782EA1F4F}" destId="{A8EB36D7-A580-4DD9-AC79-4F9BF2B7385C}" srcOrd="1" destOrd="0" presId="urn:microsoft.com/office/officeart/2008/layout/NameandTitleOrganizationalChart"/>
    <dgm:cxn modelId="{DD3AF0BB-4E50-4A33-84D4-4C93E8229985}" srcId="{63213CF1-A044-4E66-9FCA-D24A3B477A8B}" destId="{8A9506F6-EE41-4404-A0D0-CDA782EA1F4F}" srcOrd="0" destOrd="0" parTransId="{6354618F-2187-4267-ACEA-DB3DF1A37B41}" sibTransId="{725E028C-318C-4610-8244-25B17D35D2C0}"/>
    <dgm:cxn modelId="{856E5D90-9AD9-4D9D-9A54-94F9CF3758DD}" type="presOf" srcId="{3AF83B5B-DCDC-427B-9751-896560169F2A}" destId="{E0AB8847-48DB-4F6E-9547-5D2BAAB187F4}" srcOrd="0" destOrd="0" presId="urn:microsoft.com/office/officeart/2008/layout/NameandTitleOrganizationalChart"/>
    <dgm:cxn modelId="{AB9F3813-2AAE-4453-940D-C6E3EA4C8D01}" srcId="{8A9506F6-EE41-4404-A0D0-CDA782EA1F4F}" destId="{5BB7056C-893A-4F3D-9416-8C0039510EE1}" srcOrd="1" destOrd="0" parTransId="{982AD5F0-AEAD-4BF6-95AB-67536D1D2715}" sibTransId="{13E9D3F3-9BAD-45A1-AE85-B3269FA97925}"/>
    <dgm:cxn modelId="{FEDBB376-5248-4A11-95A8-9906F4D8B444}" type="presOf" srcId="{725E028C-318C-4610-8244-25B17D35D2C0}" destId="{8F9D2EFE-3EBB-4DEE-8755-DDFC1D85CB78}" srcOrd="0" destOrd="0" presId="urn:microsoft.com/office/officeart/2008/layout/NameandTitleOrganizationalChart"/>
    <dgm:cxn modelId="{519FCBEF-39C6-42F2-8353-FAA7F76CEC6C}" type="presOf" srcId="{13E9D3F3-9BAD-45A1-AE85-B3269FA97925}" destId="{3FEE1603-4FF3-421E-A3D5-E6A0A5D1241E}" srcOrd="0" destOrd="0" presId="urn:microsoft.com/office/officeart/2008/layout/NameandTitleOrganizationalChart"/>
    <dgm:cxn modelId="{FF242521-C094-4ED5-A68B-C70D4010FA57}" type="presOf" srcId="{63213CF1-A044-4E66-9FCA-D24A3B477A8B}" destId="{0384D8C6-6B15-474D-A24C-50B956C9935B}" srcOrd="0" destOrd="0" presId="urn:microsoft.com/office/officeart/2008/layout/NameandTitleOrganizationalChart"/>
    <dgm:cxn modelId="{B2BF3341-392C-4CD4-B0BE-29E92872A063}" type="presParOf" srcId="{0384D8C6-6B15-474D-A24C-50B956C9935B}" destId="{767AA46D-05CD-43DB-8146-210F9236AC14}" srcOrd="0" destOrd="0" presId="urn:microsoft.com/office/officeart/2008/layout/NameandTitleOrganizationalChart"/>
    <dgm:cxn modelId="{EB856551-90E2-4DB8-A663-0F60FEDF9B5D}" type="presParOf" srcId="{767AA46D-05CD-43DB-8146-210F9236AC14}" destId="{82A414B5-64A1-40EA-A3FE-316B3F931723}" srcOrd="0" destOrd="0" presId="urn:microsoft.com/office/officeart/2008/layout/NameandTitleOrganizationalChart"/>
    <dgm:cxn modelId="{A2811CEF-F551-4A62-B471-50FF059B26E1}" type="presParOf" srcId="{82A414B5-64A1-40EA-A3FE-316B3F931723}" destId="{4891F92B-9055-4033-A6E7-43A4313DCBA1}" srcOrd="0" destOrd="0" presId="urn:microsoft.com/office/officeart/2008/layout/NameandTitleOrganizationalChart"/>
    <dgm:cxn modelId="{8202DC32-52BF-43A6-886C-5B4E383F3F71}" type="presParOf" srcId="{82A414B5-64A1-40EA-A3FE-316B3F931723}" destId="{8F9D2EFE-3EBB-4DEE-8755-DDFC1D85CB78}" srcOrd="1" destOrd="0" presId="urn:microsoft.com/office/officeart/2008/layout/NameandTitleOrganizationalChart"/>
    <dgm:cxn modelId="{E0C0E6BE-6F0C-4497-8321-84350657A3FA}" type="presParOf" srcId="{82A414B5-64A1-40EA-A3FE-316B3F931723}" destId="{A8EB36D7-A580-4DD9-AC79-4F9BF2B7385C}" srcOrd="2" destOrd="0" presId="urn:microsoft.com/office/officeart/2008/layout/NameandTitleOrganizationalChart"/>
    <dgm:cxn modelId="{0DCC9E62-C708-412A-AF62-4C30790C1FFD}" type="presParOf" srcId="{767AA46D-05CD-43DB-8146-210F9236AC14}" destId="{C1AEFCCB-F923-4343-BF51-DE0E5D69937C}" srcOrd="1" destOrd="0" presId="urn:microsoft.com/office/officeart/2008/layout/NameandTitleOrganizationalChart"/>
    <dgm:cxn modelId="{9294ED67-CF47-438E-B6D3-379BA395EDD5}" type="presParOf" srcId="{C1AEFCCB-F923-4343-BF51-DE0E5D69937C}" destId="{E0AB8847-48DB-4F6E-9547-5D2BAAB187F4}" srcOrd="0" destOrd="0" presId="urn:microsoft.com/office/officeart/2008/layout/NameandTitleOrganizationalChart"/>
    <dgm:cxn modelId="{C68731BB-2BD7-43EA-99FC-7050D1CECDC5}" type="presParOf" srcId="{C1AEFCCB-F923-4343-BF51-DE0E5D69937C}" destId="{A06608B5-0FFC-48B1-81D9-16DEB801CF90}" srcOrd="1" destOrd="0" presId="urn:microsoft.com/office/officeart/2008/layout/NameandTitleOrganizationalChart"/>
    <dgm:cxn modelId="{40A645C2-CCE0-49E3-A783-5C9F55A4164A}" type="presParOf" srcId="{A06608B5-0FFC-48B1-81D9-16DEB801CF90}" destId="{31744581-168A-4E69-A76C-6B4AA3438750}" srcOrd="0" destOrd="0" presId="urn:microsoft.com/office/officeart/2008/layout/NameandTitleOrganizationalChart"/>
    <dgm:cxn modelId="{A2E881D2-3B2E-428B-97A7-7205AF8324E2}" type="presParOf" srcId="{31744581-168A-4E69-A76C-6B4AA3438750}" destId="{9058DE51-374E-4579-9FF2-AC78547FDBB6}" srcOrd="0" destOrd="0" presId="urn:microsoft.com/office/officeart/2008/layout/NameandTitleOrganizationalChart"/>
    <dgm:cxn modelId="{0FD62ED4-46A6-40FD-9C31-727D2178A5FD}" type="presParOf" srcId="{31744581-168A-4E69-A76C-6B4AA3438750}" destId="{81A0DCD7-B3C9-40E3-A114-9FCF06CCA716}" srcOrd="1" destOrd="0" presId="urn:microsoft.com/office/officeart/2008/layout/NameandTitleOrganizationalChart"/>
    <dgm:cxn modelId="{175AEED3-5C6D-4E4E-9793-87409C2D80DB}" type="presParOf" srcId="{31744581-168A-4E69-A76C-6B4AA3438750}" destId="{5F9CB36C-8295-44BC-A750-473DA0741657}" srcOrd="2" destOrd="0" presId="urn:microsoft.com/office/officeart/2008/layout/NameandTitleOrganizationalChart"/>
    <dgm:cxn modelId="{5AC17FE1-E668-4BDD-A2F6-BBAA22A64D75}" type="presParOf" srcId="{A06608B5-0FFC-48B1-81D9-16DEB801CF90}" destId="{040F1E68-DFC9-4C32-A761-30FCD48EECCE}" srcOrd="1" destOrd="0" presId="urn:microsoft.com/office/officeart/2008/layout/NameandTitleOrganizationalChart"/>
    <dgm:cxn modelId="{79714B33-C0B9-452A-B2AF-D7074F35F351}" type="presParOf" srcId="{A06608B5-0FFC-48B1-81D9-16DEB801CF90}" destId="{1C7A4305-A256-47C0-B204-4DD92A0235D2}" srcOrd="2" destOrd="0" presId="urn:microsoft.com/office/officeart/2008/layout/NameandTitleOrganizationalChart"/>
    <dgm:cxn modelId="{08682E1C-37B7-4B71-9E1B-0E7EF62D4243}" type="presParOf" srcId="{C1AEFCCB-F923-4343-BF51-DE0E5D69937C}" destId="{CEA4407C-041A-4A29-A26B-1A5C20172D5B}" srcOrd="2" destOrd="0" presId="urn:microsoft.com/office/officeart/2008/layout/NameandTitleOrganizationalChart"/>
    <dgm:cxn modelId="{D629EE37-0432-4A6A-BB92-C95F29688A8D}" type="presParOf" srcId="{C1AEFCCB-F923-4343-BF51-DE0E5D69937C}" destId="{08A1EF79-242B-410B-8683-7A4C4EF836D1}" srcOrd="3" destOrd="0" presId="urn:microsoft.com/office/officeart/2008/layout/NameandTitleOrganizationalChart"/>
    <dgm:cxn modelId="{7749D864-066B-4788-8DB0-122A25B3EAE1}" type="presParOf" srcId="{08A1EF79-242B-410B-8683-7A4C4EF836D1}" destId="{71F340AC-7848-4968-854B-3E88B8B30167}" srcOrd="0" destOrd="0" presId="urn:microsoft.com/office/officeart/2008/layout/NameandTitleOrganizationalChart"/>
    <dgm:cxn modelId="{214A8DE8-E730-4780-9BDD-4D0D8D83116D}" type="presParOf" srcId="{71F340AC-7848-4968-854B-3E88B8B30167}" destId="{8A480C46-3A64-4A24-A69E-CB296F29D452}" srcOrd="0" destOrd="0" presId="urn:microsoft.com/office/officeart/2008/layout/NameandTitleOrganizationalChart"/>
    <dgm:cxn modelId="{19B4E0DD-355E-4A87-AF32-E2AA748DC646}" type="presParOf" srcId="{71F340AC-7848-4968-854B-3E88B8B30167}" destId="{3FEE1603-4FF3-421E-A3D5-E6A0A5D1241E}" srcOrd="1" destOrd="0" presId="urn:microsoft.com/office/officeart/2008/layout/NameandTitleOrganizationalChart"/>
    <dgm:cxn modelId="{EAA89ED7-5185-4738-A368-338D7AC63D03}" type="presParOf" srcId="{71F340AC-7848-4968-854B-3E88B8B30167}" destId="{A6D20B15-1117-46E7-AB50-3E48B540A36D}" srcOrd="2" destOrd="0" presId="urn:microsoft.com/office/officeart/2008/layout/NameandTitleOrganizationalChart"/>
    <dgm:cxn modelId="{670FB80F-13CD-4327-8F6F-7ED9C72C22C2}" type="presParOf" srcId="{08A1EF79-242B-410B-8683-7A4C4EF836D1}" destId="{F43194A3-BF42-4BD2-A997-A312BFFD7787}" srcOrd="1" destOrd="0" presId="urn:microsoft.com/office/officeart/2008/layout/NameandTitleOrganizationalChart"/>
    <dgm:cxn modelId="{0B7F74C1-EA69-4E6A-88EE-62ADBB875606}" type="presParOf" srcId="{08A1EF79-242B-410B-8683-7A4C4EF836D1}" destId="{52F7B464-4D96-42F0-896F-3D1F87C011C8}" srcOrd="2" destOrd="0" presId="urn:microsoft.com/office/officeart/2008/layout/NameandTitleOrganizationalChart"/>
    <dgm:cxn modelId="{D43816BD-7BB8-4AA7-9D02-911DE9E2782C}" type="presParOf" srcId="{767AA46D-05CD-43DB-8146-210F9236AC14}" destId="{64E3DC6F-45A6-4DAA-9397-17B1C935B17F}"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236405-FDC2-4DD1-B887-2407FCB517C6}">
      <dsp:nvSpPr>
        <dsp:cNvPr id="0" name=""/>
        <dsp:cNvSpPr/>
      </dsp:nvSpPr>
      <dsp:spPr>
        <a:xfrm>
          <a:off x="3425496" y="2937720"/>
          <a:ext cx="776760" cy="1844400"/>
        </a:xfrm>
        <a:custGeom>
          <a:avLst/>
          <a:gdLst/>
          <a:ahLst/>
          <a:cxnLst/>
          <a:rect l="0" t="0" r="0" b="0"/>
          <a:pathLst>
            <a:path>
              <a:moveTo>
                <a:pt x="0" y="0"/>
              </a:moveTo>
              <a:lnTo>
                <a:pt x="437148" y="0"/>
              </a:lnTo>
              <a:lnTo>
                <a:pt x="437148" y="1844400"/>
              </a:lnTo>
              <a:lnTo>
                <a:pt x="776760" y="184440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0229EB1-668A-4554-B81E-5E555B3DA06B}">
      <dsp:nvSpPr>
        <dsp:cNvPr id="0" name=""/>
        <dsp:cNvSpPr/>
      </dsp:nvSpPr>
      <dsp:spPr>
        <a:xfrm>
          <a:off x="3425496" y="2937720"/>
          <a:ext cx="762123" cy="730362"/>
        </a:xfrm>
        <a:custGeom>
          <a:avLst/>
          <a:gdLst/>
          <a:ahLst/>
          <a:cxnLst/>
          <a:rect l="0" t="0" r="0" b="0"/>
          <a:pathLst>
            <a:path>
              <a:moveTo>
                <a:pt x="0" y="0"/>
              </a:moveTo>
              <a:lnTo>
                <a:pt x="422511" y="0"/>
              </a:lnTo>
              <a:lnTo>
                <a:pt x="422511" y="730362"/>
              </a:lnTo>
              <a:lnTo>
                <a:pt x="762123" y="730362"/>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16109D-16D5-4965-96B2-5EF419643DA6}">
      <dsp:nvSpPr>
        <dsp:cNvPr id="0" name=""/>
        <dsp:cNvSpPr/>
      </dsp:nvSpPr>
      <dsp:spPr>
        <a:xfrm>
          <a:off x="3425496" y="2573073"/>
          <a:ext cx="774485" cy="364646"/>
        </a:xfrm>
        <a:custGeom>
          <a:avLst/>
          <a:gdLst/>
          <a:ahLst/>
          <a:cxnLst/>
          <a:rect l="0" t="0" r="0" b="0"/>
          <a:pathLst>
            <a:path>
              <a:moveTo>
                <a:pt x="0" y="364646"/>
              </a:moveTo>
              <a:lnTo>
                <a:pt x="434873" y="364646"/>
              </a:lnTo>
              <a:lnTo>
                <a:pt x="434873" y="0"/>
              </a:lnTo>
              <a:lnTo>
                <a:pt x="774485" y="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7EA3A58-6A59-4611-B8E4-B0D74167EF24}">
      <dsp:nvSpPr>
        <dsp:cNvPr id="0" name=""/>
        <dsp:cNvSpPr/>
      </dsp:nvSpPr>
      <dsp:spPr>
        <a:xfrm>
          <a:off x="3425496" y="1483108"/>
          <a:ext cx="764263" cy="1454612"/>
        </a:xfrm>
        <a:custGeom>
          <a:avLst/>
          <a:gdLst/>
          <a:ahLst/>
          <a:cxnLst/>
          <a:rect l="0" t="0" r="0" b="0"/>
          <a:pathLst>
            <a:path>
              <a:moveTo>
                <a:pt x="0" y="1454612"/>
              </a:moveTo>
              <a:lnTo>
                <a:pt x="424650" y="1454612"/>
              </a:lnTo>
              <a:lnTo>
                <a:pt x="424650" y="0"/>
              </a:lnTo>
              <a:lnTo>
                <a:pt x="764263" y="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4AFA499-CDF7-4875-B50C-895F4BFFF2D2}">
      <dsp:nvSpPr>
        <dsp:cNvPr id="0" name=""/>
        <dsp:cNvSpPr/>
      </dsp:nvSpPr>
      <dsp:spPr>
        <a:xfrm>
          <a:off x="29375" y="2419812"/>
          <a:ext cx="3396121" cy="1035816"/>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smtClean="0">
              <a:latin typeface="Times New Roman" panose="02020603050405020304" pitchFamily="18" charset="0"/>
              <a:cs typeface="Times New Roman" panose="02020603050405020304" pitchFamily="18" charset="0"/>
            </a:rPr>
            <a:t>NỘI DUNG</a:t>
          </a:r>
          <a:endParaRPr lang="en-US" sz="2800" b="1" kern="1200">
            <a:latin typeface="Times New Roman" panose="02020603050405020304" pitchFamily="18" charset="0"/>
            <a:cs typeface="Times New Roman" panose="02020603050405020304" pitchFamily="18" charset="0"/>
          </a:endParaRPr>
        </a:p>
      </dsp:txBody>
      <dsp:txXfrm>
        <a:off x="29375" y="2419812"/>
        <a:ext cx="3396121" cy="1035816"/>
      </dsp:txXfrm>
    </dsp:sp>
    <dsp:sp modelId="{71F191B0-1075-4B7C-AF95-7D94703E4CF1}">
      <dsp:nvSpPr>
        <dsp:cNvPr id="0" name=""/>
        <dsp:cNvSpPr/>
      </dsp:nvSpPr>
      <dsp:spPr>
        <a:xfrm>
          <a:off x="4189759" y="965199"/>
          <a:ext cx="6121474" cy="1035816"/>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l" defTabSz="1244600">
            <a:lnSpc>
              <a:spcPct val="90000"/>
            </a:lnSpc>
            <a:spcBef>
              <a:spcPct val="0"/>
            </a:spcBef>
            <a:spcAft>
              <a:spcPct val="35000"/>
            </a:spcAft>
          </a:pPr>
          <a:r>
            <a:rPr lang="en-US" sz="2800" kern="1200" smtClean="0">
              <a:latin typeface="Times New Roman" panose="02020603050405020304" pitchFamily="18" charset="0"/>
              <a:cs typeface="Times New Roman" panose="02020603050405020304" pitchFamily="18" charset="0"/>
            </a:rPr>
            <a:t>3.1 Các đo </a:t>
          </a:r>
          <a:r>
            <a:rPr lang="en-US" sz="3200" kern="1200" smtClean="0">
              <a:latin typeface="Times New Roman" panose="02020603050405020304" pitchFamily="18" charset="0"/>
              <a:cs typeface="Times New Roman" panose="02020603050405020304" pitchFamily="18" charset="0"/>
            </a:rPr>
            <a:t>lường</a:t>
          </a:r>
          <a:r>
            <a:rPr lang="en-US" sz="2800" kern="1200" smtClean="0">
              <a:latin typeface="Times New Roman" panose="02020603050405020304" pitchFamily="18" charset="0"/>
              <a:cs typeface="Times New Roman" panose="02020603050405020304" pitchFamily="18" charset="0"/>
            </a:rPr>
            <a:t> khuynh hướng định tâm</a:t>
          </a:r>
          <a:endParaRPr lang="en-US" sz="2800" kern="1200">
            <a:latin typeface="Times New Roman" panose="02020603050405020304" pitchFamily="18" charset="0"/>
            <a:cs typeface="Times New Roman" panose="02020603050405020304" pitchFamily="18" charset="0"/>
          </a:endParaRPr>
        </a:p>
      </dsp:txBody>
      <dsp:txXfrm>
        <a:off x="4189759" y="965199"/>
        <a:ext cx="6121474" cy="1035816"/>
      </dsp:txXfrm>
    </dsp:sp>
    <dsp:sp modelId="{0CA8439E-4C5A-4296-9FBD-0EEA4A1F4608}">
      <dsp:nvSpPr>
        <dsp:cNvPr id="0" name=""/>
        <dsp:cNvSpPr/>
      </dsp:nvSpPr>
      <dsp:spPr>
        <a:xfrm>
          <a:off x="4199981" y="2055165"/>
          <a:ext cx="6154824" cy="1035816"/>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l" defTabSz="1422400">
            <a:lnSpc>
              <a:spcPct val="90000"/>
            </a:lnSpc>
            <a:spcBef>
              <a:spcPct val="0"/>
            </a:spcBef>
            <a:spcAft>
              <a:spcPct val="35000"/>
            </a:spcAft>
          </a:pPr>
          <a:r>
            <a:rPr lang="en-US" sz="3200" kern="1200" smtClean="0">
              <a:latin typeface="Times New Roman" panose="02020603050405020304" pitchFamily="18" charset="0"/>
              <a:cs typeface="Times New Roman" panose="02020603050405020304" pitchFamily="18" charset="0"/>
            </a:rPr>
            <a:t>3.2 Các thước đo về độ biến thiên</a:t>
          </a:r>
          <a:endParaRPr lang="en-US" sz="3200" kern="1200">
            <a:latin typeface="Times New Roman" panose="02020603050405020304" pitchFamily="18" charset="0"/>
            <a:cs typeface="Times New Roman" panose="02020603050405020304" pitchFamily="18" charset="0"/>
          </a:endParaRPr>
        </a:p>
      </dsp:txBody>
      <dsp:txXfrm>
        <a:off x="4199981" y="2055165"/>
        <a:ext cx="6154824" cy="1035816"/>
      </dsp:txXfrm>
    </dsp:sp>
    <dsp:sp modelId="{CE6B884D-06F2-4A52-97C8-4E8FC35B49CC}">
      <dsp:nvSpPr>
        <dsp:cNvPr id="0" name=""/>
        <dsp:cNvSpPr/>
      </dsp:nvSpPr>
      <dsp:spPr>
        <a:xfrm>
          <a:off x="4187619" y="3150175"/>
          <a:ext cx="6159137" cy="1035816"/>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l" defTabSz="1244600">
            <a:lnSpc>
              <a:spcPct val="90000"/>
            </a:lnSpc>
            <a:spcBef>
              <a:spcPct val="0"/>
            </a:spcBef>
            <a:spcAft>
              <a:spcPct val="35000"/>
            </a:spcAft>
          </a:pPr>
          <a:r>
            <a:rPr lang="en-US" sz="2800" kern="1200" smtClean="0">
              <a:latin typeface="Times New Roman" panose="02020603050405020304" pitchFamily="18" charset="0"/>
              <a:cs typeface="Times New Roman" panose="02020603050405020304" pitchFamily="18" charset="0"/>
            </a:rPr>
            <a:t>3.3 Các thước đo về vị trí</a:t>
          </a:r>
          <a:endParaRPr lang="en-US" sz="2800" kern="1200">
            <a:latin typeface="Times New Roman" panose="02020603050405020304" pitchFamily="18" charset="0"/>
            <a:cs typeface="Times New Roman" panose="02020603050405020304" pitchFamily="18" charset="0"/>
          </a:endParaRPr>
        </a:p>
      </dsp:txBody>
      <dsp:txXfrm>
        <a:off x="4187619" y="3150175"/>
        <a:ext cx="6159137" cy="1035816"/>
      </dsp:txXfrm>
    </dsp:sp>
    <dsp:sp modelId="{09DC1694-736B-4110-B671-4A429F2CC32E}">
      <dsp:nvSpPr>
        <dsp:cNvPr id="0" name=""/>
        <dsp:cNvSpPr/>
      </dsp:nvSpPr>
      <dsp:spPr>
        <a:xfrm>
          <a:off x="4202257" y="4264212"/>
          <a:ext cx="6146741" cy="1035816"/>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l" defTabSz="1244600">
            <a:lnSpc>
              <a:spcPct val="90000"/>
            </a:lnSpc>
            <a:spcBef>
              <a:spcPct val="0"/>
            </a:spcBef>
            <a:spcAft>
              <a:spcPct val="35000"/>
            </a:spcAft>
          </a:pPr>
          <a:r>
            <a:rPr lang="en-US" sz="2800" kern="1200" smtClean="0">
              <a:latin typeface="Times New Roman" panose="02020603050405020304" pitchFamily="18" charset="0"/>
              <a:cs typeface="Times New Roman" panose="02020603050405020304" pitchFamily="18" charset="0"/>
            </a:rPr>
            <a:t>3.4 Phân tích dữ liệu </a:t>
          </a:r>
          <a:r>
            <a:rPr lang="en-US" sz="3200" kern="1200" smtClean="0">
              <a:latin typeface="Times New Roman" panose="02020603050405020304" pitchFamily="18" charset="0"/>
              <a:cs typeface="Times New Roman" panose="02020603050405020304" pitchFamily="18" charset="0"/>
            </a:rPr>
            <a:t>khám</a:t>
          </a:r>
          <a:r>
            <a:rPr lang="en-US" sz="2800" kern="1200" smtClean="0">
              <a:latin typeface="Times New Roman" panose="02020603050405020304" pitchFamily="18" charset="0"/>
              <a:cs typeface="Times New Roman" panose="02020603050405020304" pitchFamily="18" charset="0"/>
            </a:rPr>
            <a:t> phá</a:t>
          </a:r>
          <a:endParaRPr lang="en-US" sz="2800" kern="1200">
            <a:latin typeface="Times New Roman" panose="02020603050405020304" pitchFamily="18" charset="0"/>
            <a:cs typeface="Times New Roman" panose="02020603050405020304" pitchFamily="18" charset="0"/>
          </a:endParaRPr>
        </a:p>
      </dsp:txBody>
      <dsp:txXfrm>
        <a:off x="4202257" y="4264212"/>
        <a:ext cx="6146741" cy="1035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A8DA6-C206-47B0-923B-BD6B8F83E653}">
      <dsp:nvSpPr>
        <dsp:cNvPr id="0" name=""/>
        <dsp:cNvSpPr/>
      </dsp:nvSpPr>
      <dsp:spPr>
        <a:xfrm>
          <a:off x="2760394" y="1862419"/>
          <a:ext cx="1094510" cy="1577975"/>
        </a:xfrm>
        <a:custGeom>
          <a:avLst/>
          <a:gdLst/>
          <a:ahLst/>
          <a:cxnLst/>
          <a:rect l="0" t="0" r="0" b="0"/>
          <a:pathLst>
            <a:path>
              <a:moveTo>
                <a:pt x="0" y="0"/>
              </a:moveTo>
              <a:lnTo>
                <a:pt x="856117" y="0"/>
              </a:lnTo>
              <a:lnTo>
                <a:pt x="856117" y="1577975"/>
              </a:lnTo>
              <a:lnTo>
                <a:pt x="1094510" y="1577975"/>
              </a:lnTo>
            </a:path>
          </a:pathLst>
        </a:custGeom>
        <a:noFill/>
        <a:ln w="28575" cap="flat" cmpd="sng" algn="ctr">
          <a:solidFill>
            <a:schemeClr val="accent6">
              <a:lumMod val="75000"/>
            </a:schemeClr>
          </a:solidFill>
          <a:prstDash val="solid"/>
          <a:miter lim="800000"/>
        </a:ln>
        <a:effectLst/>
      </dsp:spPr>
      <dsp:style>
        <a:lnRef idx="2">
          <a:scrgbClr r="0" g="0" b="0"/>
        </a:lnRef>
        <a:fillRef idx="0">
          <a:scrgbClr r="0" g="0" b="0"/>
        </a:fillRef>
        <a:effectRef idx="0">
          <a:scrgbClr r="0" g="0" b="0"/>
        </a:effectRef>
        <a:fontRef idx="minor"/>
      </dsp:style>
    </dsp:sp>
    <dsp:sp modelId="{42E8B61B-BFBD-4CCE-BE69-EC99E1BE8387}">
      <dsp:nvSpPr>
        <dsp:cNvPr id="0" name=""/>
        <dsp:cNvSpPr/>
      </dsp:nvSpPr>
      <dsp:spPr>
        <a:xfrm>
          <a:off x="2760394" y="1862419"/>
          <a:ext cx="1094510" cy="552884"/>
        </a:xfrm>
        <a:custGeom>
          <a:avLst/>
          <a:gdLst/>
          <a:ahLst/>
          <a:cxnLst/>
          <a:rect l="0" t="0" r="0" b="0"/>
          <a:pathLst>
            <a:path>
              <a:moveTo>
                <a:pt x="0" y="0"/>
              </a:moveTo>
              <a:lnTo>
                <a:pt x="856117" y="0"/>
              </a:lnTo>
              <a:lnTo>
                <a:pt x="856117" y="552884"/>
              </a:lnTo>
              <a:lnTo>
                <a:pt x="1094510" y="552884"/>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DCE199-3718-4A73-8212-22872F02E9A0}">
      <dsp:nvSpPr>
        <dsp:cNvPr id="0" name=""/>
        <dsp:cNvSpPr/>
      </dsp:nvSpPr>
      <dsp:spPr>
        <a:xfrm>
          <a:off x="2760394" y="1390213"/>
          <a:ext cx="1094510" cy="472205"/>
        </a:xfrm>
        <a:custGeom>
          <a:avLst/>
          <a:gdLst/>
          <a:ahLst/>
          <a:cxnLst/>
          <a:rect l="0" t="0" r="0" b="0"/>
          <a:pathLst>
            <a:path>
              <a:moveTo>
                <a:pt x="0" y="472205"/>
              </a:moveTo>
              <a:lnTo>
                <a:pt x="856117" y="472205"/>
              </a:lnTo>
              <a:lnTo>
                <a:pt x="856117" y="0"/>
              </a:lnTo>
              <a:lnTo>
                <a:pt x="1094510" y="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00BF40-D259-448A-87C0-0594ECCDDE54}">
      <dsp:nvSpPr>
        <dsp:cNvPr id="0" name=""/>
        <dsp:cNvSpPr/>
      </dsp:nvSpPr>
      <dsp:spPr>
        <a:xfrm>
          <a:off x="2760394" y="365123"/>
          <a:ext cx="1094510" cy="1497296"/>
        </a:xfrm>
        <a:custGeom>
          <a:avLst/>
          <a:gdLst/>
          <a:ahLst/>
          <a:cxnLst/>
          <a:rect l="0" t="0" r="0" b="0"/>
          <a:pathLst>
            <a:path>
              <a:moveTo>
                <a:pt x="0" y="1497296"/>
              </a:moveTo>
              <a:lnTo>
                <a:pt x="856117" y="1497296"/>
              </a:lnTo>
              <a:lnTo>
                <a:pt x="856117" y="0"/>
              </a:lnTo>
              <a:lnTo>
                <a:pt x="1094510" y="0"/>
              </a:lnTo>
            </a:path>
          </a:pathLst>
        </a:custGeom>
        <a:noFill/>
        <a:ln w="28575" cap="flat" cmpd="sng" algn="ctr">
          <a:solidFill>
            <a:schemeClr val="accent6">
              <a:lumMod val="75000"/>
            </a:schemeClr>
          </a:solidFill>
          <a:prstDash val="solid"/>
          <a:miter lim="800000"/>
        </a:ln>
        <a:effectLst/>
      </dsp:spPr>
      <dsp:style>
        <a:lnRef idx="2">
          <a:scrgbClr r="0" g="0" b="0"/>
        </a:lnRef>
        <a:fillRef idx="0">
          <a:scrgbClr r="0" g="0" b="0"/>
        </a:fillRef>
        <a:effectRef idx="0">
          <a:scrgbClr r="0" g="0" b="0"/>
        </a:effectRef>
        <a:fontRef idx="minor"/>
      </dsp:style>
    </dsp:sp>
    <dsp:sp modelId="{9EB21BB1-DFC7-4839-9846-E66ADCE671EC}">
      <dsp:nvSpPr>
        <dsp:cNvPr id="0" name=""/>
        <dsp:cNvSpPr/>
      </dsp:nvSpPr>
      <dsp:spPr>
        <a:xfrm>
          <a:off x="376463" y="1498870"/>
          <a:ext cx="2383931" cy="727099"/>
        </a:xfrm>
        <a:prstGeom prst="rect">
          <a:avLst/>
        </a:prstGeom>
        <a:solidFill>
          <a:schemeClr val="lt1">
            <a:hueOff val="0"/>
            <a:satOff val="0"/>
            <a:lumOff val="0"/>
            <a:alphaOff val="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anose="02020603050405020304" pitchFamily="18" charset="0"/>
              <a:cs typeface="Times New Roman" panose="02020603050405020304" pitchFamily="18" charset="0"/>
            </a:rPr>
            <a:t>Dữ liệu</a:t>
          </a:r>
          <a:endParaRPr lang="en-US" sz="2800" kern="1200">
            <a:latin typeface="Times New Roman" panose="02020603050405020304" pitchFamily="18" charset="0"/>
            <a:cs typeface="Times New Roman" panose="02020603050405020304" pitchFamily="18" charset="0"/>
          </a:endParaRPr>
        </a:p>
      </dsp:txBody>
      <dsp:txXfrm>
        <a:off x="376463" y="1498870"/>
        <a:ext cx="2383931" cy="727099"/>
      </dsp:txXfrm>
    </dsp:sp>
    <dsp:sp modelId="{E050F16C-2A3D-4BD7-B39F-FD0030F2F5C3}">
      <dsp:nvSpPr>
        <dsp:cNvPr id="0" name=""/>
        <dsp:cNvSpPr/>
      </dsp:nvSpPr>
      <dsp:spPr>
        <a:xfrm>
          <a:off x="3854905" y="1573"/>
          <a:ext cx="2383931" cy="727099"/>
        </a:xfrm>
        <a:prstGeom prst="rect">
          <a:avLst/>
        </a:prstGeom>
        <a:solidFill>
          <a:schemeClr val="lt1">
            <a:hueOff val="0"/>
            <a:satOff val="0"/>
            <a:lumOff val="0"/>
            <a:alphaOff val="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anose="02020603050405020304" pitchFamily="18" charset="0"/>
              <a:cs typeface="Times New Roman" panose="02020603050405020304" pitchFamily="18" charset="0"/>
            </a:rPr>
            <a:t>Unimodal</a:t>
          </a:r>
          <a:endParaRPr lang="en-US" sz="2800" kern="1200">
            <a:latin typeface="Times New Roman" panose="02020603050405020304" pitchFamily="18" charset="0"/>
            <a:cs typeface="Times New Roman" panose="02020603050405020304" pitchFamily="18" charset="0"/>
          </a:endParaRPr>
        </a:p>
      </dsp:txBody>
      <dsp:txXfrm>
        <a:off x="3854905" y="1573"/>
        <a:ext cx="2383931" cy="727099"/>
      </dsp:txXfrm>
    </dsp:sp>
    <dsp:sp modelId="{14025E16-12F1-43DB-9C44-0D9712CD2088}">
      <dsp:nvSpPr>
        <dsp:cNvPr id="0" name=""/>
        <dsp:cNvSpPr/>
      </dsp:nvSpPr>
      <dsp:spPr>
        <a:xfrm>
          <a:off x="3854905" y="1026664"/>
          <a:ext cx="2383931" cy="727099"/>
        </a:xfrm>
        <a:prstGeom prst="rect">
          <a:avLst/>
        </a:prstGeom>
        <a:solidFill>
          <a:schemeClr val="lt1">
            <a:hueOff val="0"/>
            <a:satOff val="0"/>
            <a:lumOff val="0"/>
            <a:alphaOff val="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anose="02020603050405020304" pitchFamily="18" charset="0"/>
              <a:cs typeface="Times New Roman" panose="02020603050405020304" pitchFamily="18" charset="0"/>
            </a:rPr>
            <a:t>Bimodal</a:t>
          </a:r>
          <a:endParaRPr lang="en-US" sz="2800" kern="1200">
            <a:latin typeface="Times New Roman" panose="02020603050405020304" pitchFamily="18" charset="0"/>
            <a:cs typeface="Times New Roman" panose="02020603050405020304" pitchFamily="18" charset="0"/>
          </a:endParaRPr>
        </a:p>
      </dsp:txBody>
      <dsp:txXfrm>
        <a:off x="3854905" y="1026664"/>
        <a:ext cx="2383931" cy="727099"/>
      </dsp:txXfrm>
    </dsp:sp>
    <dsp:sp modelId="{91F43092-0C06-4FCF-A244-AE40F0F4CCDB}">
      <dsp:nvSpPr>
        <dsp:cNvPr id="0" name=""/>
        <dsp:cNvSpPr/>
      </dsp:nvSpPr>
      <dsp:spPr>
        <a:xfrm>
          <a:off x="3854905" y="2051754"/>
          <a:ext cx="2383931" cy="727099"/>
        </a:xfrm>
        <a:prstGeom prst="rect">
          <a:avLst/>
        </a:prstGeom>
        <a:solidFill>
          <a:schemeClr val="lt1">
            <a:hueOff val="0"/>
            <a:satOff val="0"/>
            <a:lumOff val="0"/>
            <a:alphaOff val="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anose="02020603050405020304" pitchFamily="18" charset="0"/>
              <a:cs typeface="Times New Roman" panose="02020603050405020304" pitchFamily="18" charset="0"/>
            </a:rPr>
            <a:t>Multimodal</a:t>
          </a:r>
          <a:endParaRPr lang="en-US" sz="2800" kern="1200">
            <a:latin typeface="Times New Roman" panose="02020603050405020304" pitchFamily="18" charset="0"/>
            <a:cs typeface="Times New Roman" panose="02020603050405020304" pitchFamily="18" charset="0"/>
          </a:endParaRPr>
        </a:p>
      </dsp:txBody>
      <dsp:txXfrm>
        <a:off x="3854905" y="2051754"/>
        <a:ext cx="2383931" cy="727099"/>
      </dsp:txXfrm>
    </dsp:sp>
    <dsp:sp modelId="{391E3B50-9F28-4195-A74C-1AE5F6F1B84E}">
      <dsp:nvSpPr>
        <dsp:cNvPr id="0" name=""/>
        <dsp:cNvSpPr/>
      </dsp:nvSpPr>
      <dsp:spPr>
        <a:xfrm>
          <a:off x="3854905" y="3076845"/>
          <a:ext cx="2383931" cy="727099"/>
        </a:xfrm>
        <a:prstGeom prst="rect">
          <a:avLst/>
        </a:prstGeom>
        <a:solidFill>
          <a:schemeClr val="lt1">
            <a:hueOff val="0"/>
            <a:satOff val="0"/>
            <a:lumOff val="0"/>
            <a:alphaOff val="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anose="02020603050405020304" pitchFamily="18" charset="0"/>
              <a:cs typeface="Times New Roman" panose="02020603050405020304" pitchFamily="18" charset="0"/>
            </a:rPr>
            <a:t>No mode</a:t>
          </a:r>
          <a:endParaRPr lang="en-US" sz="2800" kern="1200">
            <a:latin typeface="Times New Roman" panose="02020603050405020304" pitchFamily="18" charset="0"/>
            <a:cs typeface="Times New Roman" panose="02020603050405020304" pitchFamily="18" charset="0"/>
          </a:endParaRPr>
        </a:p>
      </dsp:txBody>
      <dsp:txXfrm>
        <a:off x="3854905" y="3076845"/>
        <a:ext cx="2383931" cy="727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4407C-041A-4A29-A26B-1A5C20172D5B}">
      <dsp:nvSpPr>
        <dsp:cNvPr id="0" name=""/>
        <dsp:cNvSpPr/>
      </dsp:nvSpPr>
      <dsp:spPr>
        <a:xfrm>
          <a:off x="5285670" y="1571702"/>
          <a:ext cx="2359710" cy="880088"/>
        </a:xfrm>
        <a:custGeom>
          <a:avLst/>
          <a:gdLst/>
          <a:ahLst/>
          <a:cxnLst/>
          <a:rect l="0" t="0" r="0" b="0"/>
          <a:pathLst>
            <a:path>
              <a:moveTo>
                <a:pt x="0" y="0"/>
              </a:moveTo>
              <a:lnTo>
                <a:pt x="0" y="514220"/>
              </a:lnTo>
              <a:lnTo>
                <a:pt x="2359710" y="514220"/>
              </a:lnTo>
              <a:lnTo>
                <a:pt x="2359710" y="880088"/>
              </a:lnTo>
            </a:path>
          </a:pathLst>
        </a:custGeom>
        <a:noFill/>
        <a:ln w="28575"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sp>
    <dsp:sp modelId="{E0AB8847-48DB-4F6E-9547-5D2BAAB187F4}">
      <dsp:nvSpPr>
        <dsp:cNvPr id="0" name=""/>
        <dsp:cNvSpPr/>
      </dsp:nvSpPr>
      <dsp:spPr>
        <a:xfrm>
          <a:off x="3204428" y="1571702"/>
          <a:ext cx="2081241" cy="880104"/>
        </a:xfrm>
        <a:custGeom>
          <a:avLst/>
          <a:gdLst/>
          <a:ahLst/>
          <a:cxnLst/>
          <a:rect l="0" t="0" r="0" b="0"/>
          <a:pathLst>
            <a:path>
              <a:moveTo>
                <a:pt x="2081241" y="0"/>
              </a:moveTo>
              <a:lnTo>
                <a:pt x="2081241" y="514235"/>
              </a:lnTo>
              <a:lnTo>
                <a:pt x="0" y="514235"/>
              </a:lnTo>
              <a:lnTo>
                <a:pt x="0" y="880104"/>
              </a:lnTo>
            </a:path>
          </a:pathLst>
        </a:custGeom>
        <a:noFill/>
        <a:ln w="28575"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sp>
    <dsp:sp modelId="{4891F92B-9055-4033-A6E7-43A4313DCBA1}">
      <dsp:nvSpPr>
        <dsp:cNvPr id="0" name=""/>
        <dsp:cNvSpPr/>
      </dsp:nvSpPr>
      <dsp:spPr>
        <a:xfrm>
          <a:off x="3771433" y="3693"/>
          <a:ext cx="3028473" cy="1568009"/>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21264" numCol="1" spcCol="1270" anchor="ctr" anchorCtr="0">
          <a:noAutofit/>
        </a:bodyPr>
        <a:lstStyle/>
        <a:p>
          <a:pPr lvl="0" algn="ctr" defTabSz="1422400">
            <a:lnSpc>
              <a:spcPct val="90000"/>
            </a:lnSpc>
            <a:spcBef>
              <a:spcPct val="0"/>
            </a:spcBef>
            <a:spcAft>
              <a:spcPct val="35000"/>
            </a:spcAft>
          </a:pPr>
          <a:r>
            <a:rPr lang="en-US" sz="3200" b="1" kern="1200" smtClean="0">
              <a:solidFill>
                <a:schemeClr val="tx1"/>
              </a:solidFill>
              <a:latin typeface="Times New Roman" panose="02020603050405020304" pitchFamily="18" charset="0"/>
              <a:cs typeface="Times New Roman" panose="02020603050405020304" pitchFamily="18" charset="0"/>
            </a:rPr>
            <a:t>Phương sai</a:t>
          </a:r>
          <a:endParaRPr lang="en-US" sz="3200" b="1" kern="1200">
            <a:solidFill>
              <a:schemeClr val="tx1"/>
            </a:solidFill>
            <a:latin typeface="Times New Roman" panose="02020603050405020304" pitchFamily="18" charset="0"/>
            <a:cs typeface="Times New Roman" panose="02020603050405020304" pitchFamily="18" charset="0"/>
          </a:endParaRPr>
        </a:p>
      </dsp:txBody>
      <dsp:txXfrm>
        <a:off x="3771433" y="3693"/>
        <a:ext cx="3028473" cy="1568009"/>
      </dsp:txXfrm>
    </dsp:sp>
    <dsp:sp modelId="{8F9D2EFE-3EBB-4DEE-8755-DDFC1D85CB78}">
      <dsp:nvSpPr>
        <dsp:cNvPr id="0" name=""/>
        <dsp:cNvSpPr/>
      </dsp:nvSpPr>
      <dsp:spPr>
        <a:xfrm>
          <a:off x="4377128" y="1223256"/>
          <a:ext cx="2725626" cy="522669"/>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280" tIns="20320" rIns="81280" bIns="20320" numCol="1" spcCol="1270" anchor="ctr" anchorCtr="0">
          <a:noAutofit/>
        </a:bodyPr>
        <a:lstStyle/>
        <a:p>
          <a:pPr lvl="0" algn="r" defTabSz="1422400">
            <a:lnSpc>
              <a:spcPct val="90000"/>
            </a:lnSpc>
            <a:spcBef>
              <a:spcPct val="0"/>
            </a:spcBef>
            <a:spcAft>
              <a:spcPct val="35000"/>
            </a:spcAft>
          </a:pPr>
          <a:r>
            <a:rPr lang="en-US" sz="3200" b="0" kern="1200" smtClean="0">
              <a:solidFill>
                <a:schemeClr val="tx1"/>
              </a:solidFill>
              <a:latin typeface="Times New Roman" panose="02020603050405020304" pitchFamily="18" charset="0"/>
              <a:cs typeface="Times New Roman" panose="02020603050405020304" pitchFamily="18" charset="0"/>
            </a:rPr>
            <a:t>(Variance)</a:t>
          </a:r>
          <a:endParaRPr lang="en-US" sz="3200" b="0" kern="1200">
            <a:solidFill>
              <a:schemeClr val="tx1"/>
            </a:solidFill>
            <a:latin typeface="Times New Roman" panose="02020603050405020304" pitchFamily="18" charset="0"/>
            <a:cs typeface="Times New Roman" panose="02020603050405020304" pitchFamily="18" charset="0"/>
          </a:endParaRPr>
        </a:p>
      </dsp:txBody>
      <dsp:txXfrm>
        <a:off x="4377128" y="1223256"/>
        <a:ext cx="2725626" cy="522669"/>
      </dsp:txXfrm>
    </dsp:sp>
    <dsp:sp modelId="{9058DE51-374E-4579-9FF2-AC78547FDBB6}">
      <dsp:nvSpPr>
        <dsp:cNvPr id="0" name=""/>
        <dsp:cNvSpPr/>
      </dsp:nvSpPr>
      <dsp:spPr>
        <a:xfrm>
          <a:off x="1362010" y="2451807"/>
          <a:ext cx="3684835" cy="1568009"/>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21264" numCol="1" spcCol="1270" anchor="ctr" anchorCtr="0">
          <a:noAutofit/>
        </a:bodyPr>
        <a:lstStyle/>
        <a:p>
          <a:pPr lvl="0" algn="ctr" defTabSz="142240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p>
                  <m:sSupPr>
                    <m:ctrlPr>
                      <a:rPr lang="en-US" sz="3200" i="1" kern="1200" smtClean="0">
                        <a:solidFill>
                          <a:schemeClr val="tx1"/>
                        </a:solidFill>
                        <a:latin typeface="Cambria Math" panose="02040503050406030204" pitchFamily="18" charset="0"/>
                      </a:rPr>
                    </m:ctrlPr>
                  </m:sSupPr>
                  <m:e>
                    <m:r>
                      <a:rPr lang="en-US" sz="3200" i="1" kern="1200" smtClean="0">
                        <a:solidFill>
                          <a:schemeClr val="tx1"/>
                        </a:solidFill>
                        <a:latin typeface="Cambria Math" panose="02040503050406030204" pitchFamily="18" charset="0"/>
                        <a:ea typeface="Cambria Math" panose="02040503050406030204" pitchFamily="18" charset="0"/>
                      </a:rPr>
                      <m:t>𝜎</m:t>
                    </m:r>
                  </m:e>
                  <m:sup>
                    <m:r>
                      <a:rPr lang="en-US" sz="3200" b="0" i="1" kern="1200" smtClean="0">
                        <a:solidFill>
                          <a:schemeClr val="tx1"/>
                        </a:solidFill>
                        <a:latin typeface="Cambria Math" panose="02040503050406030204" pitchFamily="18" charset="0"/>
                      </a:rPr>
                      <m:t>2</m:t>
                    </m:r>
                  </m:sup>
                </m:sSup>
                <m:r>
                  <a:rPr lang="en-US" sz="3200" b="0" i="1" kern="1200" smtClean="0">
                    <a:solidFill>
                      <a:schemeClr val="tx1"/>
                    </a:solidFill>
                    <a:latin typeface="Cambria Math" panose="02040503050406030204" pitchFamily="18" charset="0"/>
                  </a:rPr>
                  <m:t>=</m:t>
                </m:r>
                <m:f>
                  <m:fPr>
                    <m:ctrlPr>
                      <a:rPr lang="en-US" sz="3200" b="0" i="1" kern="1200" smtClean="0">
                        <a:solidFill>
                          <a:schemeClr val="tx1"/>
                        </a:solidFill>
                        <a:latin typeface="Cambria Math" panose="02040503050406030204" pitchFamily="18" charset="0"/>
                      </a:rPr>
                    </m:ctrlPr>
                  </m:fPr>
                  <m:num>
                    <m:nary>
                      <m:naryPr>
                        <m:chr m:val="∑"/>
                        <m:ctrlPr>
                          <a:rPr lang="en-US" sz="3200" b="0" i="1" kern="1200" smtClean="0">
                            <a:solidFill>
                              <a:schemeClr val="tx1"/>
                            </a:solidFill>
                            <a:latin typeface="Cambria Math" panose="02040503050406030204" pitchFamily="18" charset="0"/>
                          </a:rPr>
                        </m:ctrlPr>
                      </m:naryPr>
                      <m:sub>
                        <m:r>
                          <m:rPr>
                            <m:brk m:alnAt="23"/>
                          </m:rPr>
                          <a:rPr lang="en-US" sz="3200" b="0" i="1" kern="1200" smtClean="0">
                            <a:solidFill>
                              <a:schemeClr val="tx1"/>
                            </a:solidFill>
                            <a:latin typeface="Cambria Math" panose="02040503050406030204" pitchFamily="18" charset="0"/>
                          </a:rPr>
                          <m:t>𝑖</m:t>
                        </m:r>
                        <m:r>
                          <a:rPr lang="en-US" sz="3200" b="0" i="1" kern="1200" smtClean="0">
                            <a:solidFill>
                              <a:schemeClr val="tx1"/>
                            </a:solidFill>
                            <a:latin typeface="Cambria Math" panose="02040503050406030204" pitchFamily="18" charset="0"/>
                          </a:rPr>
                          <m:t>=1</m:t>
                        </m:r>
                      </m:sub>
                      <m:sup>
                        <m:r>
                          <a:rPr lang="en-US" sz="3200" b="0" i="1" kern="1200" smtClean="0">
                            <a:solidFill>
                              <a:schemeClr val="tx1"/>
                            </a:solidFill>
                            <a:latin typeface="Cambria Math" panose="02040503050406030204" pitchFamily="18" charset="0"/>
                          </a:rPr>
                          <m:t>𝑁</m:t>
                        </m:r>
                      </m:sup>
                      <m:e>
                        <m:sSup>
                          <m:sSupPr>
                            <m:ctrlPr>
                              <a:rPr lang="en-US" sz="3200" b="0" i="1" kern="1200" smtClean="0">
                                <a:solidFill>
                                  <a:schemeClr val="tx1"/>
                                </a:solidFill>
                                <a:latin typeface="Cambria Math" panose="02040503050406030204" pitchFamily="18" charset="0"/>
                              </a:rPr>
                            </m:ctrlPr>
                          </m:sSupPr>
                          <m:e>
                            <m:r>
                              <a:rPr lang="en-US" sz="3200" b="0" i="1" kern="1200" smtClean="0">
                                <a:solidFill>
                                  <a:schemeClr val="tx1"/>
                                </a:solidFill>
                                <a:latin typeface="Cambria Math" panose="02040503050406030204" pitchFamily="18" charset="0"/>
                              </a:rPr>
                              <m:t>(</m:t>
                            </m:r>
                            <m:sSub>
                              <m:sSubPr>
                                <m:ctrlPr>
                                  <a:rPr lang="en-US" sz="3200" b="0" i="1" kern="1200" smtClean="0">
                                    <a:solidFill>
                                      <a:schemeClr val="tx1"/>
                                    </a:solidFill>
                                    <a:latin typeface="Cambria Math" panose="02040503050406030204" pitchFamily="18" charset="0"/>
                                  </a:rPr>
                                </m:ctrlPr>
                              </m:sSubPr>
                              <m:e>
                                <m:r>
                                  <a:rPr lang="en-US" sz="3200" b="0" i="1" kern="1200" smtClean="0">
                                    <a:solidFill>
                                      <a:schemeClr val="tx1"/>
                                    </a:solidFill>
                                    <a:latin typeface="Cambria Math" panose="02040503050406030204" pitchFamily="18" charset="0"/>
                                  </a:rPr>
                                  <m:t>𝑥</m:t>
                                </m:r>
                              </m:e>
                              <m:sub>
                                <m:r>
                                  <a:rPr lang="en-US" sz="3200" b="0" i="1" kern="1200" smtClean="0">
                                    <a:solidFill>
                                      <a:schemeClr val="tx1"/>
                                    </a:solidFill>
                                    <a:latin typeface="Cambria Math" panose="02040503050406030204" pitchFamily="18" charset="0"/>
                                  </a:rPr>
                                  <m:t>𝑖</m:t>
                                </m:r>
                              </m:sub>
                            </m:sSub>
                            <m:r>
                              <a:rPr lang="en-US" sz="3200" b="0" i="1" kern="1200" smtClean="0">
                                <a:solidFill>
                                  <a:schemeClr val="tx1"/>
                                </a:solidFill>
                                <a:latin typeface="Cambria Math" panose="02040503050406030204" pitchFamily="18" charset="0"/>
                              </a:rPr>
                              <m:t>−</m:t>
                            </m:r>
                            <m:r>
                              <a:rPr lang="en-US" sz="3200" b="0" i="1" kern="1200" smtClean="0">
                                <a:solidFill>
                                  <a:schemeClr val="tx1"/>
                                </a:solidFill>
                                <a:latin typeface="Cambria Math" panose="02040503050406030204" pitchFamily="18" charset="0"/>
                                <a:ea typeface="Cambria Math" panose="02040503050406030204" pitchFamily="18" charset="0"/>
                              </a:rPr>
                              <m:t>𝜇</m:t>
                            </m:r>
                            <m:r>
                              <a:rPr lang="en-US" sz="3200" b="0" i="1" kern="1200" smtClean="0">
                                <a:solidFill>
                                  <a:schemeClr val="tx1"/>
                                </a:solidFill>
                                <a:latin typeface="Cambria Math" panose="02040503050406030204" pitchFamily="18" charset="0"/>
                                <a:ea typeface="Cambria Math" panose="02040503050406030204" pitchFamily="18" charset="0"/>
                              </a:rPr>
                              <m:t>)</m:t>
                            </m:r>
                          </m:e>
                          <m:sup>
                            <m:r>
                              <a:rPr lang="en-US" sz="3200" b="0" i="1" kern="1200" smtClean="0">
                                <a:solidFill>
                                  <a:schemeClr val="tx1"/>
                                </a:solidFill>
                                <a:latin typeface="Cambria Math" panose="02040503050406030204" pitchFamily="18" charset="0"/>
                              </a:rPr>
                              <m:t>2</m:t>
                            </m:r>
                          </m:sup>
                        </m:sSup>
                      </m:e>
                    </m:nary>
                  </m:num>
                  <m:den>
                    <m:r>
                      <a:rPr lang="en-US" sz="3200" b="0" i="1" kern="1200" smtClean="0">
                        <a:solidFill>
                          <a:schemeClr val="tx1"/>
                        </a:solidFill>
                        <a:latin typeface="Cambria Math" panose="02040503050406030204" pitchFamily="18" charset="0"/>
                      </a:rPr>
                      <m:t>𝑁</m:t>
                    </m:r>
                  </m:den>
                </m:f>
              </m:oMath>
            </m:oMathPara>
          </a14:m>
          <a:endParaRPr lang="en-US" sz="3200" kern="1200">
            <a:solidFill>
              <a:schemeClr val="tx1"/>
            </a:solidFill>
            <a:latin typeface="Times New Roman" panose="02020603050405020304" pitchFamily="18" charset="0"/>
            <a:cs typeface="Times New Roman" panose="02020603050405020304" pitchFamily="18" charset="0"/>
          </a:endParaRPr>
        </a:p>
      </dsp:txBody>
      <dsp:txXfrm>
        <a:off x="1362010" y="2451807"/>
        <a:ext cx="3684835" cy="1568009"/>
      </dsp:txXfrm>
    </dsp:sp>
    <dsp:sp modelId="{81A0DCD7-B3C9-40E3-A114-9FCF06CCA716}">
      <dsp:nvSpPr>
        <dsp:cNvPr id="0" name=""/>
        <dsp:cNvSpPr/>
      </dsp:nvSpPr>
      <dsp:spPr>
        <a:xfrm>
          <a:off x="2257091" y="3697226"/>
          <a:ext cx="2725626" cy="522669"/>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280" tIns="20320" rIns="81280" bIns="20320" numCol="1" spcCol="1270" anchor="ctr" anchorCtr="0">
          <a:noAutofit/>
        </a:bodyPr>
        <a:lstStyle/>
        <a:p>
          <a:pPr lvl="0" algn="ctr" defTabSz="1422400">
            <a:lnSpc>
              <a:spcPct val="90000"/>
            </a:lnSpc>
            <a:spcBef>
              <a:spcPct val="0"/>
            </a:spcBef>
            <a:spcAft>
              <a:spcPct val="35000"/>
            </a:spcAft>
          </a:pPr>
          <a:r>
            <a:rPr lang="en-US" sz="3200" kern="1200" smtClean="0">
              <a:solidFill>
                <a:schemeClr val="tx1"/>
              </a:solidFill>
              <a:latin typeface="Times New Roman" panose="02020603050405020304" pitchFamily="18" charset="0"/>
              <a:cs typeface="Times New Roman" panose="02020603050405020304" pitchFamily="18" charset="0"/>
            </a:rPr>
            <a:t>Tổng thể</a:t>
          </a:r>
          <a:endParaRPr lang="en-US" sz="3200" kern="1200">
            <a:solidFill>
              <a:schemeClr val="tx1"/>
            </a:solidFill>
            <a:latin typeface="Times New Roman" panose="02020603050405020304" pitchFamily="18" charset="0"/>
            <a:cs typeface="Times New Roman" panose="02020603050405020304" pitchFamily="18" charset="0"/>
          </a:endParaRPr>
        </a:p>
      </dsp:txBody>
      <dsp:txXfrm>
        <a:off x="2257091" y="3697226"/>
        <a:ext cx="2725626" cy="522669"/>
      </dsp:txXfrm>
    </dsp:sp>
    <dsp:sp modelId="{8A480C46-3A64-4A24-A69E-CB296F29D452}">
      <dsp:nvSpPr>
        <dsp:cNvPr id="0" name=""/>
        <dsp:cNvSpPr/>
      </dsp:nvSpPr>
      <dsp:spPr>
        <a:xfrm>
          <a:off x="5739788" y="2451791"/>
          <a:ext cx="3811183" cy="1568009"/>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21264" numCol="1" spcCol="1270" anchor="ctr" anchorCtr="0">
          <a:noAutofit/>
        </a:bodyPr>
        <a:lstStyle/>
        <a:p>
          <a:pPr lvl="0" algn="ctr" defTabSz="142240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p>
                  <m:sSupPr>
                    <m:ctrlPr>
                      <a:rPr lang="en-US" sz="3200" i="1" kern="1200" smtClean="0">
                        <a:solidFill>
                          <a:schemeClr val="tx1"/>
                        </a:solidFill>
                        <a:latin typeface="Cambria Math" panose="02040503050406030204" pitchFamily="18" charset="0"/>
                      </a:rPr>
                    </m:ctrlPr>
                  </m:sSupPr>
                  <m:e>
                    <m:r>
                      <a:rPr lang="en-US" sz="3200" b="0" i="1" kern="1200" smtClean="0">
                        <a:solidFill>
                          <a:schemeClr val="tx1"/>
                        </a:solidFill>
                        <a:latin typeface="Cambria Math" panose="02040503050406030204" pitchFamily="18" charset="0"/>
                      </a:rPr>
                      <m:t>𝑠</m:t>
                    </m:r>
                  </m:e>
                  <m:sup>
                    <m:r>
                      <a:rPr lang="en-US" sz="3200" b="0" i="1" kern="1200" smtClean="0">
                        <a:solidFill>
                          <a:schemeClr val="tx1"/>
                        </a:solidFill>
                        <a:latin typeface="Cambria Math" panose="02040503050406030204" pitchFamily="18" charset="0"/>
                      </a:rPr>
                      <m:t>2</m:t>
                    </m:r>
                  </m:sup>
                </m:sSup>
                <m:r>
                  <a:rPr lang="en-US" sz="3200" b="0" i="1" kern="1200" smtClean="0">
                    <a:solidFill>
                      <a:schemeClr val="tx1"/>
                    </a:solidFill>
                    <a:latin typeface="Cambria Math" panose="02040503050406030204" pitchFamily="18" charset="0"/>
                  </a:rPr>
                  <m:t>=</m:t>
                </m:r>
                <m:f>
                  <m:fPr>
                    <m:ctrlPr>
                      <a:rPr lang="en-US" sz="3200" b="0" i="1" kern="1200" smtClean="0">
                        <a:solidFill>
                          <a:schemeClr val="tx1"/>
                        </a:solidFill>
                        <a:latin typeface="Cambria Math" panose="02040503050406030204" pitchFamily="18" charset="0"/>
                      </a:rPr>
                    </m:ctrlPr>
                  </m:fPr>
                  <m:num>
                    <m:nary>
                      <m:naryPr>
                        <m:chr m:val="∑"/>
                        <m:ctrlPr>
                          <a:rPr lang="en-US" sz="3200" b="0" i="1" kern="1200" smtClean="0">
                            <a:solidFill>
                              <a:schemeClr val="tx1"/>
                            </a:solidFill>
                            <a:latin typeface="Cambria Math" panose="02040503050406030204" pitchFamily="18" charset="0"/>
                          </a:rPr>
                        </m:ctrlPr>
                      </m:naryPr>
                      <m:sub>
                        <m:r>
                          <m:rPr>
                            <m:brk m:alnAt="23"/>
                          </m:rPr>
                          <a:rPr lang="en-US" sz="3200" b="0" i="1" kern="1200" smtClean="0">
                            <a:solidFill>
                              <a:schemeClr val="tx1"/>
                            </a:solidFill>
                            <a:latin typeface="Cambria Math" panose="02040503050406030204" pitchFamily="18" charset="0"/>
                          </a:rPr>
                          <m:t>𝑖</m:t>
                        </m:r>
                        <m:r>
                          <a:rPr lang="en-US" sz="3200" b="0" i="1" kern="1200" smtClean="0">
                            <a:solidFill>
                              <a:schemeClr val="tx1"/>
                            </a:solidFill>
                            <a:latin typeface="Cambria Math" panose="02040503050406030204" pitchFamily="18" charset="0"/>
                          </a:rPr>
                          <m:t>=1</m:t>
                        </m:r>
                      </m:sub>
                      <m:sup>
                        <m:r>
                          <a:rPr lang="en-US" sz="3200" b="0" i="1" kern="1200" smtClean="0">
                            <a:solidFill>
                              <a:schemeClr val="tx1"/>
                            </a:solidFill>
                            <a:latin typeface="Cambria Math" panose="02040503050406030204" pitchFamily="18" charset="0"/>
                          </a:rPr>
                          <m:t>𝑛</m:t>
                        </m:r>
                      </m:sup>
                      <m:e>
                        <m:sSup>
                          <m:sSupPr>
                            <m:ctrlPr>
                              <a:rPr lang="en-US" sz="3200" b="0" i="1" kern="1200" smtClean="0">
                                <a:solidFill>
                                  <a:schemeClr val="tx1"/>
                                </a:solidFill>
                                <a:latin typeface="Cambria Math" panose="02040503050406030204" pitchFamily="18" charset="0"/>
                              </a:rPr>
                            </m:ctrlPr>
                          </m:sSupPr>
                          <m:e>
                            <m:r>
                              <a:rPr lang="en-US" sz="3200" b="0" i="1" kern="1200" smtClean="0">
                                <a:solidFill>
                                  <a:schemeClr val="tx1"/>
                                </a:solidFill>
                                <a:latin typeface="Cambria Math" panose="02040503050406030204" pitchFamily="18" charset="0"/>
                              </a:rPr>
                              <m:t>(</m:t>
                            </m:r>
                            <m:sSub>
                              <m:sSubPr>
                                <m:ctrlPr>
                                  <a:rPr lang="en-US" sz="3200" b="0" i="1" kern="1200" smtClean="0">
                                    <a:solidFill>
                                      <a:schemeClr val="tx1"/>
                                    </a:solidFill>
                                    <a:latin typeface="Cambria Math" panose="02040503050406030204" pitchFamily="18" charset="0"/>
                                  </a:rPr>
                                </m:ctrlPr>
                              </m:sSubPr>
                              <m:e>
                                <m:r>
                                  <a:rPr lang="en-US" sz="3200" b="0" i="1" kern="1200" smtClean="0">
                                    <a:solidFill>
                                      <a:schemeClr val="tx1"/>
                                    </a:solidFill>
                                    <a:latin typeface="Cambria Math" panose="02040503050406030204" pitchFamily="18" charset="0"/>
                                  </a:rPr>
                                  <m:t>𝑥</m:t>
                                </m:r>
                              </m:e>
                              <m:sub>
                                <m:r>
                                  <a:rPr lang="en-US" sz="3200" b="0" i="1" kern="1200" smtClean="0">
                                    <a:solidFill>
                                      <a:schemeClr val="tx1"/>
                                    </a:solidFill>
                                    <a:latin typeface="Cambria Math" panose="02040503050406030204" pitchFamily="18" charset="0"/>
                                  </a:rPr>
                                  <m:t>𝑖</m:t>
                                </m:r>
                              </m:sub>
                            </m:sSub>
                            <m:r>
                              <a:rPr lang="en-US" sz="3200" b="0" i="1" kern="1200" smtClean="0">
                                <a:solidFill>
                                  <a:schemeClr val="tx1"/>
                                </a:solidFill>
                                <a:latin typeface="Cambria Math" panose="02040503050406030204" pitchFamily="18" charset="0"/>
                              </a:rPr>
                              <m:t>−</m:t>
                            </m:r>
                            <m:acc>
                              <m:accPr>
                                <m:chr m:val="̅"/>
                                <m:ctrlPr>
                                  <a:rPr lang="en-US" sz="3200" b="0" i="1" kern="1200" smtClean="0">
                                    <a:solidFill>
                                      <a:schemeClr val="tx1"/>
                                    </a:solidFill>
                                    <a:latin typeface="Cambria Math" panose="02040503050406030204" pitchFamily="18" charset="0"/>
                                  </a:rPr>
                                </m:ctrlPr>
                              </m:accPr>
                              <m:e>
                                <m:r>
                                  <a:rPr lang="en-US" sz="3200" b="0" i="1" kern="1200" smtClean="0">
                                    <a:solidFill>
                                      <a:schemeClr val="tx1"/>
                                    </a:solidFill>
                                    <a:latin typeface="Cambria Math" panose="02040503050406030204" pitchFamily="18" charset="0"/>
                                  </a:rPr>
                                  <m:t>𝑋</m:t>
                                </m:r>
                              </m:e>
                            </m:acc>
                            <m:r>
                              <a:rPr lang="en-US" sz="3200" b="0" i="1" kern="1200" smtClean="0">
                                <a:solidFill>
                                  <a:schemeClr val="tx1"/>
                                </a:solidFill>
                                <a:latin typeface="Cambria Math" panose="02040503050406030204" pitchFamily="18" charset="0"/>
                                <a:ea typeface="Cambria Math" panose="02040503050406030204" pitchFamily="18" charset="0"/>
                              </a:rPr>
                              <m:t>)</m:t>
                            </m:r>
                          </m:e>
                          <m:sup>
                            <m:r>
                              <a:rPr lang="en-US" sz="3200" b="0" i="1" kern="1200" smtClean="0">
                                <a:solidFill>
                                  <a:schemeClr val="tx1"/>
                                </a:solidFill>
                                <a:latin typeface="Cambria Math" panose="02040503050406030204" pitchFamily="18" charset="0"/>
                              </a:rPr>
                              <m:t>2</m:t>
                            </m:r>
                          </m:sup>
                        </m:sSup>
                      </m:e>
                    </m:nary>
                  </m:num>
                  <m:den>
                    <m:r>
                      <a:rPr lang="en-US" sz="3200" b="0" i="1" kern="1200" smtClean="0">
                        <a:solidFill>
                          <a:schemeClr val="tx1"/>
                        </a:solidFill>
                        <a:latin typeface="Cambria Math" panose="02040503050406030204" pitchFamily="18" charset="0"/>
                      </a:rPr>
                      <m:t>𝑛</m:t>
                    </m:r>
                  </m:den>
                </m:f>
              </m:oMath>
            </m:oMathPara>
          </a14:m>
          <a:endParaRPr lang="en-US" sz="3200" kern="1200">
            <a:solidFill>
              <a:schemeClr val="tx1"/>
            </a:solidFill>
            <a:latin typeface="Times New Roman" panose="02020603050405020304" pitchFamily="18" charset="0"/>
            <a:cs typeface="Times New Roman" panose="02020603050405020304" pitchFamily="18" charset="0"/>
          </a:endParaRPr>
        </a:p>
      </dsp:txBody>
      <dsp:txXfrm>
        <a:off x="5739788" y="2451791"/>
        <a:ext cx="3811183" cy="1568009"/>
      </dsp:txXfrm>
    </dsp:sp>
    <dsp:sp modelId="{3FEE1603-4FF3-421E-A3D5-E6A0A5D1241E}">
      <dsp:nvSpPr>
        <dsp:cNvPr id="0" name=""/>
        <dsp:cNvSpPr/>
      </dsp:nvSpPr>
      <dsp:spPr>
        <a:xfrm>
          <a:off x="6736838" y="3697226"/>
          <a:ext cx="2725626" cy="522669"/>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280" tIns="20320" rIns="81280" bIns="20320" numCol="1" spcCol="1270" anchor="ctr" anchorCtr="0">
          <a:noAutofit/>
        </a:bodyPr>
        <a:lstStyle/>
        <a:p>
          <a:pPr lvl="0" algn="ctr" defTabSz="1422400">
            <a:lnSpc>
              <a:spcPct val="90000"/>
            </a:lnSpc>
            <a:spcBef>
              <a:spcPct val="0"/>
            </a:spcBef>
            <a:spcAft>
              <a:spcPct val="35000"/>
            </a:spcAft>
          </a:pPr>
          <a:r>
            <a:rPr lang="en-US" sz="3200" kern="1200" smtClean="0">
              <a:solidFill>
                <a:schemeClr val="tx1"/>
              </a:solidFill>
              <a:latin typeface="Times New Roman" panose="02020603050405020304" pitchFamily="18" charset="0"/>
              <a:cs typeface="Times New Roman" panose="02020603050405020304" pitchFamily="18" charset="0"/>
            </a:rPr>
            <a:t>Mẫu</a:t>
          </a:r>
          <a:endParaRPr lang="en-US" sz="3200" kern="1200">
            <a:solidFill>
              <a:schemeClr val="tx1"/>
            </a:solidFill>
            <a:latin typeface="Times New Roman" panose="02020603050405020304" pitchFamily="18" charset="0"/>
            <a:cs typeface="Times New Roman" panose="02020603050405020304" pitchFamily="18" charset="0"/>
          </a:endParaRPr>
        </a:p>
      </dsp:txBody>
      <dsp:txXfrm>
        <a:off x="6736838" y="3697226"/>
        <a:ext cx="2725626" cy="5226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4407C-041A-4A29-A26B-1A5C20172D5B}">
      <dsp:nvSpPr>
        <dsp:cNvPr id="0" name=""/>
        <dsp:cNvSpPr/>
      </dsp:nvSpPr>
      <dsp:spPr>
        <a:xfrm>
          <a:off x="5285670" y="1571702"/>
          <a:ext cx="2359710" cy="880088"/>
        </a:xfrm>
        <a:custGeom>
          <a:avLst/>
          <a:gdLst/>
          <a:ahLst/>
          <a:cxnLst/>
          <a:rect l="0" t="0" r="0" b="0"/>
          <a:pathLst>
            <a:path>
              <a:moveTo>
                <a:pt x="0" y="0"/>
              </a:moveTo>
              <a:lnTo>
                <a:pt x="0" y="514220"/>
              </a:lnTo>
              <a:lnTo>
                <a:pt x="2359710" y="514220"/>
              </a:lnTo>
              <a:lnTo>
                <a:pt x="2359710" y="880088"/>
              </a:lnTo>
            </a:path>
          </a:pathLst>
        </a:custGeom>
        <a:noFill/>
        <a:ln w="28575"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sp>
    <dsp:sp modelId="{E0AB8847-48DB-4F6E-9547-5D2BAAB187F4}">
      <dsp:nvSpPr>
        <dsp:cNvPr id="0" name=""/>
        <dsp:cNvSpPr/>
      </dsp:nvSpPr>
      <dsp:spPr>
        <a:xfrm>
          <a:off x="3204428" y="1571702"/>
          <a:ext cx="2081241" cy="880104"/>
        </a:xfrm>
        <a:custGeom>
          <a:avLst/>
          <a:gdLst/>
          <a:ahLst/>
          <a:cxnLst/>
          <a:rect l="0" t="0" r="0" b="0"/>
          <a:pathLst>
            <a:path>
              <a:moveTo>
                <a:pt x="2081241" y="0"/>
              </a:moveTo>
              <a:lnTo>
                <a:pt x="2081241" y="514235"/>
              </a:lnTo>
              <a:lnTo>
                <a:pt x="0" y="514235"/>
              </a:lnTo>
              <a:lnTo>
                <a:pt x="0" y="880104"/>
              </a:lnTo>
            </a:path>
          </a:pathLst>
        </a:custGeom>
        <a:noFill/>
        <a:ln w="28575"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sp>
    <dsp:sp modelId="{4891F92B-9055-4033-A6E7-43A4313DCBA1}">
      <dsp:nvSpPr>
        <dsp:cNvPr id="0" name=""/>
        <dsp:cNvSpPr/>
      </dsp:nvSpPr>
      <dsp:spPr>
        <a:xfrm>
          <a:off x="3771433" y="3693"/>
          <a:ext cx="3028473" cy="1568009"/>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21264" numCol="1" spcCol="1270" anchor="ctr" anchorCtr="0">
          <a:noAutofit/>
        </a:bodyPr>
        <a:lstStyle/>
        <a:p>
          <a:pPr lvl="0" algn="ctr" defTabSz="1422400">
            <a:lnSpc>
              <a:spcPct val="90000"/>
            </a:lnSpc>
            <a:spcBef>
              <a:spcPct val="0"/>
            </a:spcBef>
            <a:spcAft>
              <a:spcPct val="35000"/>
            </a:spcAft>
          </a:pPr>
          <a:r>
            <a:rPr lang="en-US" sz="3200" b="1" kern="1200" smtClean="0">
              <a:solidFill>
                <a:schemeClr val="tx1"/>
              </a:solidFill>
              <a:latin typeface="Times New Roman" panose="02020603050405020304" pitchFamily="18" charset="0"/>
              <a:cs typeface="Times New Roman" panose="02020603050405020304" pitchFamily="18" charset="0"/>
            </a:rPr>
            <a:t>Phương sai</a:t>
          </a:r>
          <a:endParaRPr lang="en-US" sz="3200" b="1" kern="1200">
            <a:solidFill>
              <a:schemeClr val="tx1"/>
            </a:solidFill>
            <a:latin typeface="Times New Roman" panose="02020603050405020304" pitchFamily="18" charset="0"/>
            <a:cs typeface="Times New Roman" panose="02020603050405020304" pitchFamily="18" charset="0"/>
          </a:endParaRPr>
        </a:p>
      </dsp:txBody>
      <dsp:txXfrm>
        <a:off x="3771433" y="3693"/>
        <a:ext cx="3028473" cy="1568009"/>
      </dsp:txXfrm>
    </dsp:sp>
    <dsp:sp modelId="{8F9D2EFE-3EBB-4DEE-8755-DDFC1D85CB78}">
      <dsp:nvSpPr>
        <dsp:cNvPr id="0" name=""/>
        <dsp:cNvSpPr/>
      </dsp:nvSpPr>
      <dsp:spPr>
        <a:xfrm>
          <a:off x="4377128" y="1223256"/>
          <a:ext cx="2725626" cy="522669"/>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280" tIns="20320" rIns="81280" bIns="20320" numCol="1" spcCol="1270" anchor="ctr" anchorCtr="0">
          <a:noAutofit/>
        </a:bodyPr>
        <a:lstStyle/>
        <a:p>
          <a:pPr lvl="0" algn="r" defTabSz="1422400">
            <a:lnSpc>
              <a:spcPct val="90000"/>
            </a:lnSpc>
            <a:spcBef>
              <a:spcPct val="0"/>
            </a:spcBef>
            <a:spcAft>
              <a:spcPct val="35000"/>
            </a:spcAft>
          </a:pPr>
          <a:r>
            <a:rPr lang="en-US" sz="3200" b="0" kern="1200" smtClean="0">
              <a:solidFill>
                <a:schemeClr val="tx1"/>
              </a:solidFill>
              <a:latin typeface="Times New Roman" panose="02020603050405020304" pitchFamily="18" charset="0"/>
              <a:cs typeface="Times New Roman" panose="02020603050405020304" pitchFamily="18" charset="0"/>
            </a:rPr>
            <a:t>(Variance)</a:t>
          </a:r>
          <a:endParaRPr lang="en-US" sz="3200" b="0" kern="1200">
            <a:solidFill>
              <a:schemeClr val="tx1"/>
            </a:solidFill>
            <a:latin typeface="Times New Roman" panose="02020603050405020304" pitchFamily="18" charset="0"/>
            <a:cs typeface="Times New Roman" panose="02020603050405020304" pitchFamily="18" charset="0"/>
          </a:endParaRPr>
        </a:p>
      </dsp:txBody>
      <dsp:txXfrm>
        <a:off x="4377128" y="1223256"/>
        <a:ext cx="2725626" cy="522669"/>
      </dsp:txXfrm>
    </dsp:sp>
    <dsp:sp modelId="{9058DE51-374E-4579-9FF2-AC78547FDBB6}">
      <dsp:nvSpPr>
        <dsp:cNvPr id="0" name=""/>
        <dsp:cNvSpPr/>
      </dsp:nvSpPr>
      <dsp:spPr>
        <a:xfrm>
          <a:off x="1362010" y="2451807"/>
          <a:ext cx="3684835" cy="1568009"/>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21264" numCol="1" spcCol="1270" anchor="ctr" anchorCtr="0">
          <a:noAutofit/>
        </a:bodyPr>
        <a:lstStyle/>
        <a:p>
          <a:pPr lvl="0" algn="ctr" defTabSz="142240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p>
                  <m:sSupPr>
                    <m:ctrlPr>
                      <a:rPr lang="en-US" sz="3200" i="1" kern="1200" smtClean="0">
                        <a:solidFill>
                          <a:schemeClr val="tx1"/>
                        </a:solidFill>
                        <a:latin typeface="Cambria Math" panose="02040503050406030204" pitchFamily="18" charset="0"/>
                      </a:rPr>
                    </m:ctrlPr>
                  </m:sSupPr>
                  <m:e>
                    <m:r>
                      <a:rPr lang="en-US" sz="3200" i="1" kern="1200" smtClean="0">
                        <a:solidFill>
                          <a:schemeClr val="tx1"/>
                        </a:solidFill>
                        <a:latin typeface="Cambria Math" panose="02040503050406030204" pitchFamily="18" charset="0"/>
                        <a:ea typeface="Cambria Math" panose="02040503050406030204" pitchFamily="18" charset="0"/>
                      </a:rPr>
                      <m:t>𝜎</m:t>
                    </m:r>
                  </m:e>
                  <m:sup>
                    <m:r>
                      <a:rPr lang="en-US" sz="3200" b="0" i="1" kern="1200" smtClean="0">
                        <a:solidFill>
                          <a:schemeClr val="tx1"/>
                        </a:solidFill>
                        <a:latin typeface="Cambria Math" panose="02040503050406030204" pitchFamily="18" charset="0"/>
                      </a:rPr>
                      <m:t>2</m:t>
                    </m:r>
                  </m:sup>
                </m:sSup>
                <m:r>
                  <a:rPr lang="en-US" sz="3200" b="0" i="1" kern="1200" smtClean="0">
                    <a:solidFill>
                      <a:schemeClr val="tx1"/>
                    </a:solidFill>
                    <a:latin typeface="Cambria Math" panose="02040503050406030204" pitchFamily="18" charset="0"/>
                  </a:rPr>
                  <m:t>=</m:t>
                </m:r>
                <m:f>
                  <m:fPr>
                    <m:ctrlPr>
                      <a:rPr lang="en-US" sz="3200" b="0" i="1" kern="1200" smtClean="0">
                        <a:solidFill>
                          <a:schemeClr val="tx1"/>
                        </a:solidFill>
                        <a:latin typeface="Cambria Math" panose="02040503050406030204" pitchFamily="18" charset="0"/>
                      </a:rPr>
                    </m:ctrlPr>
                  </m:fPr>
                  <m:num>
                    <m:nary>
                      <m:naryPr>
                        <m:chr m:val="∑"/>
                        <m:ctrlPr>
                          <a:rPr lang="en-US" sz="3200" b="0" i="1" kern="1200" smtClean="0">
                            <a:solidFill>
                              <a:schemeClr val="tx1"/>
                            </a:solidFill>
                            <a:latin typeface="Cambria Math" panose="02040503050406030204" pitchFamily="18" charset="0"/>
                          </a:rPr>
                        </m:ctrlPr>
                      </m:naryPr>
                      <m:sub>
                        <m:r>
                          <m:rPr>
                            <m:brk m:alnAt="23"/>
                          </m:rPr>
                          <a:rPr lang="en-US" sz="3200" b="0" i="1" kern="1200" smtClean="0">
                            <a:solidFill>
                              <a:schemeClr val="tx1"/>
                            </a:solidFill>
                            <a:latin typeface="Cambria Math" panose="02040503050406030204" pitchFamily="18" charset="0"/>
                          </a:rPr>
                          <m:t>𝑖</m:t>
                        </m:r>
                        <m:r>
                          <a:rPr lang="en-US" sz="3200" b="0" i="1" kern="1200" smtClean="0">
                            <a:solidFill>
                              <a:schemeClr val="tx1"/>
                            </a:solidFill>
                            <a:latin typeface="Cambria Math" panose="02040503050406030204" pitchFamily="18" charset="0"/>
                          </a:rPr>
                          <m:t>=1</m:t>
                        </m:r>
                      </m:sub>
                      <m:sup>
                        <m:r>
                          <a:rPr lang="en-US" sz="3200" b="0" i="1" kern="1200" smtClean="0">
                            <a:solidFill>
                              <a:schemeClr val="tx1"/>
                            </a:solidFill>
                            <a:latin typeface="Cambria Math" panose="02040503050406030204" pitchFamily="18" charset="0"/>
                          </a:rPr>
                          <m:t>𝑁</m:t>
                        </m:r>
                      </m:sup>
                      <m:e>
                        <m:sSup>
                          <m:sSupPr>
                            <m:ctrlPr>
                              <a:rPr lang="en-US" sz="3200" b="0" i="1" kern="1200" smtClean="0">
                                <a:solidFill>
                                  <a:schemeClr val="tx1"/>
                                </a:solidFill>
                                <a:latin typeface="Cambria Math" panose="02040503050406030204" pitchFamily="18" charset="0"/>
                              </a:rPr>
                            </m:ctrlPr>
                          </m:sSupPr>
                          <m:e>
                            <m:r>
                              <a:rPr lang="en-US" sz="3200" b="0" i="1" kern="1200" smtClean="0">
                                <a:solidFill>
                                  <a:schemeClr val="tx1"/>
                                </a:solidFill>
                                <a:latin typeface="Cambria Math" panose="02040503050406030204" pitchFamily="18" charset="0"/>
                              </a:rPr>
                              <m:t>(</m:t>
                            </m:r>
                            <m:sSub>
                              <m:sSubPr>
                                <m:ctrlPr>
                                  <a:rPr lang="en-US" sz="3200" b="0" i="1" kern="1200" smtClean="0">
                                    <a:solidFill>
                                      <a:schemeClr val="tx1"/>
                                    </a:solidFill>
                                    <a:latin typeface="Cambria Math" panose="02040503050406030204" pitchFamily="18" charset="0"/>
                                  </a:rPr>
                                </m:ctrlPr>
                              </m:sSubPr>
                              <m:e>
                                <m:r>
                                  <a:rPr lang="en-US" sz="3200" b="0" i="1" kern="1200" smtClean="0">
                                    <a:solidFill>
                                      <a:schemeClr val="tx1"/>
                                    </a:solidFill>
                                    <a:latin typeface="Cambria Math" panose="02040503050406030204" pitchFamily="18" charset="0"/>
                                  </a:rPr>
                                  <m:t>𝑥</m:t>
                                </m:r>
                              </m:e>
                              <m:sub>
                                <m:r>
                                  <a:rPr lang="en-US" sz="3200" b="0" i="1" kern="1200" smtClean="0">
                                    <a:solidFill>
                                      <a:schemeClr val="tx1"/>
                                    </a:solidFill>
                                    <a:latin typeface="Cambria Math" panose="02040503050406030204" pitchFamily="18" charset="0"/>
                                  </a:rPr>
                                  <m:t>𝑖</m:t>
                                </m:r>
                              </m:sub>
                            </m:sSub>
                            <m:r>
                              <a:rPr lang="en-US" sz="3200" b="0" i="1" kern="1200" smtClean="0">
                                <a:solidFill>
                                  <a:schemeClr val="tx1"/>
                                </a:solidFill>
                                <a:latin typeface="Cambria Math" panose="02040503050406030204" pitchFamily="18" charset="0"/>
                              </a:rPr>
                              <m:t>−</m:t>
                            </m:r>
                            <m:r>
                              <a:rPr lang="en-US" sz="3200" b="0" i="1" kern="1200" smtClean="0">
                                <a:solidFill>
                                  <a:schemeClr val="tx1"/>
                                </a:solidFill>
                                <a:latin typeface="Cambria Math" panose="02040503050406030204" pitchFamily="18" charset="0"/>
                                <a:ea typeface="Cambria Math" panose="02040503050406030204" pitchFamily="18" charset="0"/>
                              </a:rPr>
                              <m:t>𝜇</m:t>
                            </m:r>
                            <m:r>
                              <a:rPr lang="en-US" sz="3200" b="0" i="1" kern="1200" smtClean="0">
                                <a:solidFill>
                                  <a:schemeClr val="tx1"/>
                                </a:solidFill>
                                <a:latin typeface="Cambria Math" panose="02040503050406030204" pitchFamily="18" charset="0"/>
                                <a:ea typeface="Cambria Math" panose="02040503050406030204" pitchFamily="18" charset="0"/>
                              </a:rPr>
                              <m:t>)</m:t>
                            </m:r>
                          </m:e>
                          <m:sup>
                            <m:r>
                              <a:rPr lang="en-US" sz="3200" b="0" i="1" kern="1200" smtClean="0">
                                <a:solidFill>
                                  <a:schemeClr val="tx1"/>
                                </a:solidFill>
                                <a:latin typeface="Cambria Math" panose="02040503050406030204" pitchFamily="18" charset="0"/>
                              </a:rPr>
                              <m:t>2</m:t>
                            </m:r>
                          </m:sup>
                        </m:sSup>
                      </m:e>
                    </m:nary>
                  </m:num>
                  <m:den>
                    <m:r>
                      <a:rPr lang="en-US" sz="3200" b="0" i="1" kern="1200" smtClean="0">
                        <a:solidFill>
                          <a:schemeClr val="tx1"/>
                        </a:solidFill>
                        <a:latin typeface="Cambria Math" panose="02040503050406030204" pitchFamily="18" charset="0"/>
                      </a:rPr>
                      <m:t>𝑁</m:t>
                    </m:r>
                  </m:den>
                </m:f>
              </m:oMath>
            </m:oMathPara>
          </a14:m>
          <a:endParaRPr lang="en-US" sz="3200" kern="1200">
            <a:solidFill>
              <a:schemeClr val="tx1"/>
            </a:solidFill>
            <a:latin typeface="Times New Roman" panose="02020603050405020304" pitchFamily="18" charset="0"/>
            <a:cs typeface="Times New Roman" panose="02020603050405020304" pitchFamily="18" charset="0"/>
          </a:endParaRPr>
        </a:p>
      </dsp:txBody>
      <dsp:txXfrm>
        <a:off x="1362010" y="2451807"/>
        <a:ext cx="3684835" cy="1568009"/>
      </dsp:txXfrm>
    </dsp:sp>
    <dsp:sp modelId="{81A0DCD7-B3C9-40E3-A114-9FCF06CCA716}">
      <dsp:nvSpPr>
        <dsp:cNvPr id="0" name=""/>
        <dsp:cNvSpPr/>
      </dsp:nvSpPr>
      <dsp:spPr>
        <a:xfrm>
          <a:off x="2257091" y="3697226"/>
          <a:ext cx="2725626" cy="522669"/>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280" tIns="20320" rIns="81280" bIns="20320" numCol="1" spcCol="1270" anchor="ctr" anchorCtr="0">
          <a:noAutofit/>
        </a:bodyPr>
        <a:lstStyle/>
        <a:p>
          <a:pPr lvl="0" algn="ctr" defTabSz="1422400">
            <a:lnSpc>
              <a:spcPct val="90000"/>
            </a:lnSpc>
            <a:spcBef>
              <a:spcPct val="0"/>
            </a:spcBef>
            <a:spcAft>
              <a:spcPct val="35000"/>
            </a:spcAft>
          </a:pPr>
          <a:r>
            <a:rPr lang="en-US" sz="3200" kern="1200" smtClean="0">
              <a:solidFill>
                <a:schemeClr val="tx1"/>
              </a:solidFill>
              <a:latin typeface="Times New Roman" panose="02020603050405020304" pitchFamily="18" charset="0"/>
              <a:cs typeface="Times New Roman" panose="02020603050405020304" pitchFamily="18" charset="0"/>
            </a:rPr>
            <a:t>Tổng thể</a:t>
          </a:r>
          <a:endParaRPr lang="en-US" sz="3200" kern="1200">
            <a:solidFill>
              <a:schemeClr val="tx1"/>
            </a:solidFill>
            <a:latin typeface="Times New Roman" panose="02020603050405020304" pitchFamily="18" charset="0"/>
            <a:cs typeface="Times New Roman" panose="02020603050405020304" pitchFamily="18" charset="0"/>
          </a:endParaRPr>
        </a:p>
      </dsp:txBody>
      <dsp:txXfrm>
        <a:off x="2257091" y="3697226"/>
        <a:ext cx="2725626" cy="522669"/>
      </dsp:txXfrm>
    </dsp:sp>
    <dsp:sp modelId="{8A480C46-3A64-4A24-A69E-CB296F29D452}">
      <dsp:nvSpPr>
        <dsp:cNvPr id="0" name=""/>
        <dsp:cNvSpPr/>
      </dsp:nvSpPr>
      <dsp:spPr>
        <a:xfrm>
          <a:off x="5739788" y="2451791"/>
          <a:ext cx="3811183" cy="1568009"/>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21264" numCol="1" spcCol="1270" anchor="ctr" anchorCtr="0">
          <a:noAutofit/>
        </a:bodyPr>
        <a:lstStyle/>
        <a:p>
          <a:pPr lvl="0" algn="ctr" defTabSz="142240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p>
                  <m:sSupPr>
                    <m:ctrlPr>
                      <a:rPr lang="en-US" sz="3200" i="1" kern="1200" smtClean="0">
                        <a:solidFill>
                          <a:schemeClr val="tx1"/>
                        </a:solidFill>
                        <a:latin typeface="Cambria Math" panose="02040503050406030204" pitchFamily="18" charset="0"/>
                      </a:rPr>
                    </m:ctrlPr>
                  </m:sSupPr>
                  <m:e>
                    <m:r>
                      <a:rPr lang="en-US" sz="3200" b="0" i="1" kern="1200" smtClean="0">
                        <a:solidFill>
                          <a:schemeClr val="tx1"/>
                        </a:solidFill>
                        <a:latin typeface="Cambria Math" panose="02040503050406030204" pitchFamily="18" charset="0"/>
                      </a:rPr>
                      <m:t>𝑠</m:t>
                    </m:r>
                  </m:e>
                  <m:sup>
                    <m:r>
                      <a:rPr lang="en-US" sz="3200" b="0" i="1" kern="1200" smtClean="0">
                        <a:solidFill>
                          <a:schemeClr val="tx1"/>
                        </a:solidFill>
                        <a:latin typeface="Cambria Math" panose="02040503050406030204" pitchFamily="18" charset="0"/>
                      </a:rPr>
                      <m:t>2</m:t>
                    </m:r>
                  </m:sup>
                </m:sSup>
                <m:r>
                  <a:rPr lang="en-US" sz="3200" b="0" i="1" kern="1200" smtClean="0">
                    <a:solidFill>
                      <a:schemeClr val="tx1"/>
                    </a:solidFill>
                    <a:latin typeface="Cambria Math" panose="02040503050406030204" pitchFamily="18" charset="0"/>
                  </a:rPr>
                  <m:t>=</m:t>
                </m:r>
                <m:f>
                  <m:fPr>
                    <m:ctrlPr>
                      <a:rPr lang="en-US" sz="3200" b="0" i="1" kern="1200" smtClean="0">
                        <a:solidFill>
                          <a:schemeClr val="tx1"/>
                        </a:solidFill>
                        <a:latin typeface="Cambria Math" panose="02040503050406030204" pitchFamily="18" charset="0"/>
                      </a:rPr>
                    </m:ctrlPr>
                  </m:fPr>
                  <m:num>
                    <m:nary>
                      <m:naryPr>
                        <m:chr m:val="∑"/>
                        <m:ctrlPr>
                          <a:rPr lang="en-US" sz="3200" b="0" i="1" kern="1200" smtClean="0">
                            <a:solidFill>
                              <a:schemeClr val="tx1"/>
                            </a:solidFill>
                            <a:latin typeface="Cambria Math" panose="02040503050406030204" pitchFamily="18" charset="0"/>
                          </a:rPr>
                        </m:ctrlPr>
                      </m:naryPr>
                      <m:sub>
                        <m:r>
                          <m:rPr>
                            <m:brk m:alnAt="23"/>
                          </m:rPr>
                          <a:rPr lang="en-US" sz="3200" b="0" i="1" kern="1200" smtClean="0">
                            <a:solidFill>
                              <a:schemeClr val="tx1"/>
                            </a:solidFill>
                            <a:latin typeface="Cambria Math" panose="02040503050406030204" pitchFamily="18" charset="0"/>
                          </a:rPr>
                          <m:t>𝑖</m:t>
                        </m:r>
                        <m:r>
                          <a:rPr lang="en-US" sz="3200" b="0" i="1" kern="1200" smtClean="0">
                            <a:solidFill>
                              <a:schemeClr val="tx1"/>
                            </a:solidFill>
                            <a:latin typeface="Cambria Math" panose="02040503050406030204" pitchFamily="18" charset="0"/>
                          </a:rPr>
                          <m:t>=1</m:t>
                        </m:r>
                      </m:sub>
                      <m:sup>
                        <m:r>
                          <a:rPr lang="en-US" sz="3200" b="0" i="1" kern="1200" smtClean="0">
                            <a:solidFill>
                              <a:schemeClr val="tx1"/>
                            </a:solidFill>
                            <a:latin typeface="Cambria Math" panose="02040503050406030204" pitchFamily="18" charset="0"/>
                          </a:rPr>
                          <m:t>𝑛</m:t>
                        </m:r>
                      </m:sup>
                      <m:e>
                        <m:sSup>
                          <m:sSupPr>
                            <m:ctrlPr>
                              <a:rPr lang="en-US" sz="3200" b="0" i="1" kern="1200" smtClean="0">
                                <a:solidFill>
                                  <a:schemeClr val="tx1"/>
                                </a:solidFill>
                                <a:latin typeface="Cambria Math" panose="02040503050406030204" pitchFamily="18" charset="0"/>
                              </a:rPr>
                            </m:ctrlPr>
                          </m:sSupPr>
                          <m:e>
                            <m:r>
                              <a:rPr lang="en-US" sz="3200" b="0" i="1" kern="1200" smtClean="0">
                                <a:solidFill>
                                  <a:schemeClr val="tx1"/>
                                </a:solidFill>
                                <a:latin typeface="Cambria Math" panose="02040503050406030204" pitchFamily="18" charset="0"/>
                              </a:rPr>
                              <m:t>(</m:t>
                            </m:r>
                            <m:sSub>
                              <m:sSubPr>
                                <m:ctrlPr>
                                  <a:rPr lang="en-US" sz="3200" b="0" i="1" kern="1200" smtClean="0">
                                    <a:solidFill>
                                      <a:schemeClr val="tx1"/>
                                    </a:solidFill>
                                    <a:latin typeface="Cambria Math" panose="02040503050406030204" pitchFamily="18" charset="0"/>
                                  </a:rPr>
                                </m:ctrlPr>
                              </m:sSubPr>
                              <m:e>
                                <m:r>
                                  <a:rPr lang="en-US" sz="3200" b="0" i="1" kern="1200" smtClean="0">
                                    <a:solidFill>
                                      <a:schemeClr val="tx1"/>
                                    </a:solidFill>
                                    <a:latin typeface="Cambria Math" panose="02040503050406030204" pitchFamily="18" charset="0"/>
                                  </a:rPr>
                                  <m:t>𝑥</m:t>
                                </m:r>
                              </m:e>
                              <m:sub>
                                <m:r>
                                  <a:rPr lang="en-US" sz="3200" b="0" i="1" kern="1200" smtClean="0">
                                    <a:solidFill>
                                      <a:schemeClr val="tx1"/>
                                    </a:solidFill>
                                    <a:latin typeface="Cambria Math" panose="02040503050406030204" pitchFamily="18" charset="0"/>
                                  </a:rPr>
                                  <m:t>𝑖</m:t>
                                </m:r>
                              </m:sub>
                            </m:sSub>
                            <m:r>
                              <a:rPr lang="en-US" sz="3200" b="0" i="1" kern="1200" smtClean="0">
                                <a:solidFill>
                                  <a:schemeClr val="tx1"/>
                                </a:solidFill>
                                <a:latin typeface="Cambria Math" panose="02040503050406030204" pitchFamily="18" charset="0"/>
                              </a:rPr>
                              <m:t>−</m:t>
                            </m:r>
                            <m:acc>
                              <m:accPr>
                                <m:chr m:val="̅"/>
                                <m:ctrlPr>
                                  <a:rPr lang="en-US" sz="3200" b="0" i="1" kern="1200" smtClean="0">
                                    <a:solidFill>
                                      <a:schemeClr val="tx1"/>
                                    </a:solidFill>
                                    <a:latin typeface="Cambria Math" panose="02040503050406030204" pitchFamily="18" charset="0"/>
                                  </a:rPr>
                                </m:ctrlPr>
                              </m:accPr>
                              <m:e>
                                <m:r>
                                  <a:rPr lang="en-US" sz="3200" b="0" i="1" kern="1200" smtClean="0">
                                    <a:solidFill>
                                      <a:schemeClr val="tx1"/>
                                    </a:solidFill>
                                    <a:latin typeface="Cambria Math" panose="02040503050406030204" pitchFamily="18" charset="0"/>
                                  </a:rPr>
                                  <m:t>𝑋</m:t>
                                </m:r>
                              </m:e>
                            </m:acc>
                            <m:r>
                              <a:rPr lang="en-US" sz="3200" b="0" i="1" kern="1200" smtClean="0">
                                <a:solidFill>
                                  <a:schemeClr val="tx1"/>
                                </a:solidFill>
                                <a:latin typeface="Cambria Math" panose="02040503050406030204" pitchFamily="18" charset="0"/>
                                <a:ea typeface="Cambria Math" panose="02040503050406030204" pitchFamily="18" charset="0"/>
                              </a:rPr>
                              <m:t>)</m:t>
                            </m:r>
                          </m:e>
                          <m:sup>
                            <m:r>
                              <a:rPr lang="en-US" sz="3200" b="0" i="1" kern="1200" smtClean="0">
                                <a:solidFill>
                                  <a:schemeClr val="tx1"/>
                                </a:solidFill>
                                <a:latin typeface="Cambria Math" panose="02040503050406030204" pitchFamily="18" charset="0"/>
                              </a:rPr>
                              <m:t>2</m:t>
                            </m:r>
                          </m:sup>
                        </m:sSup>
                      </m:e>
                    </m:nary>
                  </m:num>
                  <m:den>
                    <m:r>
                      <a:rPr lang="en-US" sz="3200" b="0" i="1" kern="1200" smtClean="0">
                        <a:solidFill>
                          <a:schemeClr val="tx1"/>
                        </a:solidFill>
                        <a:latin typeface="Cambria Math" panose="02040503050406030204" pitchFamily="18" charset="0"/>
                      </a:rPr>
                      <m:t>𝑛</m:t>
                    </m:r>
                    <m:r>
                      <a:rPr lang="en-US" sz="3200" b="0" i="1" kern="1200" smtClean="0">
                        <a:solidFill>
                          <a:schemeClr val="tx1"/>
                        </a:solidFill>
                        <a:latin typeface="Cambria Math" panose="02040503050406030204" pitchFamily="18" charset="0"/>
                      </a:rPr>
                      <m:t>−1</m:t>
                    </m:r>
                  </m:den>
                </m:f>
              </m:oMath>
            </m:oMathPara>
          </a14:m>
          <a:endParaRPr lang="en-US" sz="3200" kern="1200">
            <a:solidFill>
              <a:schemeClr val="tx1"/>
            </a:solidFill>
            <a:latin typeface="Times New Roman" panose="02020603050405020304" pitchFamily="18" charset="0"/>
            <a:cs typeface="Times New Roman" panose="02020603050405020304" pitchFamily="18" charset="0"/>
          </a:endParaRPr>
        </a:p>
      </dsp:txBody>
      <dsp:txXfrm>
        <a:off x="5739788" y="2451791"/>
        <a:ext cx="3811183" cy="1568009"/>
      </dsp:txXfrm>
    </dsp:sp>
    <dsp:sp modelId="{3FEE1603-4FF3-421E-A3D5-E6A0A5D1241E}">
      <dsp:nvSpPr>
        <dsp:cNvPr id="0" name=""/>
        <dsp:cNvSpPr/>
      </dsp:nvSpPr>
      <dsp:spPr>
        <a:xfrm>
          <a:off x="6736838" y="3697226"/>
          <a:ext cx="2725626" cy="522669"/>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280" tIns="20320" rIns="81280" bIns="20320" numCol="1" spcCol="1270" anchor="ctr" anchorCtr="0">
          <a:noAutofit/>
        </a:bodyPr>
        <a:lstStyle/>
        <a:p>
          <a:pPr lvl="0" algn="ctr" defTabSz="1422400">
            <a:lnSpc>
              <a:spcPct val="90000"/>
            </a:lnSpc>
            <a:spcBef>
              <a:spcPct val="0"/>
            </a:spcBef>
            <a:spcAft>
              <a:spcPct val="35000"/>
            </a:spcAft>
          </a:pPr>
          <a:r>
            <a:rPr lang="en-US" sz="3200" kern="1200" smtClean="0">
              <a:solidFill>
                <a:schemeClr val="tx1"/>
              </a:solidFill>
              <a:latin typeface="Times New Roman" panose="02020603050405020304" pitchFamily="18" charset="0"/>
              <a:cs typeface="Times New Roman" panose="02020603050405020304" pitchFamily="18" charset="0"/>
            </a:rPr>
            <a:t>Mẫu</a:t>
          </a:r>
          <a:endParaRPr lang="en-US" sz="3200" kern="1200">
            <a:solidFill>
              <a:schemeClr val="tx1"/>
            </a:solidFill>
            <a:latin typeface="Times New Roman" panose="02020603050405020304" pitchFamily="18" charset="0"/>
            <a:cs typeface="Times New Roman" panose="02020603050405020304" pitchFamily="18" charset="0"/>
          </a:endParaRPr>
        </a:p>
      </dsp:txBody>
      <dsp:txXfrm>
        <a:off x="6736838" y="3697226"/>
        <a:ext cx="2725626" cy="522669"/>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2390" units="cm"/>
          <inkml:channel name="Y" type="integer" max="768" units="cm"/>
        </inkml:traceFormat>
        <inkml:channelProperties>
          <inkml:channelProperty channel="X" name="resolution" value="77.34628" units="1/cm"/>
          <inkml:channelProperty channel="Y" name="resolution" value="44.39306" units="1/cm"/>
        </inkml:channelProperties>
      </inkml:inkSource>
      <inkml:timestamp xml:id="ts0" timeString="2019-06-03T11:48:42.030"/>
    </inkml:context>
    <inkml:brush xml:id="br0">
      <inkml:brushProperty name="width" value="0.05292" units="cm"/>
      <inkml:brushProperty name="height" value="0.05292" units="cm"/>
      <inkml:brushProperty name="color" value="#FF0000"/>
    </inkml:brush>
  </inkml:definitions>
  <inkml:trace contextRef="#ctx0" brushRef="#br0">18940 13756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13/01/2020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Variance</a:t>
            </a:r>
            <a:r>
              <a:rPr lang="en-US" baseline="0" smtClean="0"/>
              <a:t> /’ve.ri.ns/</a:t>
            </a:r>
          </a:p>
          <a:p>
            <a:r>
              <a:rPr lang="en-US" baseline="0" smtClean="0"/>
              <a:t>Deviation/di:vi’ei…./</a:t>
            </a:r>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18</a:t>
            </a:fld>
            <a:endParaRPr lang="en-US"/>
          </a:p>
        </p:txBody>
      </p:sp>
    </p:spTree>
    <p:extLst>
      <p:ext uri="{BB962C8B-B14F-4D97-AF65-F5344CB8AC3E}">
        <p14:creationId xmlns:p14="http://schemas.microsoft.com/office/powerpoint/2010/main" val="264394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13/01/2020</a:t>
            </a:fld>
            <a:endParaRPr lang="en-US"/>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13/01/2020</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13/01/2020</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13/01/2020</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13/01/2020</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13/01/2020</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13/01/2020</a:t>
            </a:fld>
            <a:endParaRPr lang="en-US"/>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13/01/2020</a:t>
            </a:fld>
            <a:endParaRPr lang="en-US"/>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13/01/2020</a:t>
            </a:fld>
            <a:endParaRPr lang="en-US"/>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13/01/2020</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13/01/2020</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13/01/2020</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0.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15.pn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4.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Chuong3.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3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0.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Chuong3.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3965" y="537882"/>
            <a:ext cx="10468864" cy="981636"/>
          </a:xfrm>
        </p:spPr>
        <p:txBody>
          <a:bodyPr/>
          <a:lstStyle/>
          <a:p>
            <a:r>
              <a:rPr lang="en-US" smtClean="0">
                <a:solidFill>
                  <a:schemeClr val="tx1"/>
                </a:solidFill>
                <a:latin typeface="Times New Roman" panose="02020603050405020304" pitchFamily="18" charset="0"/>
                <a:cs typeface="Times New Roman" panose="02020603050405020304" pitchFamily="18" charset="0"/>
              </a:rPr>
              <a:t>CHƯƠNG 3: MÔ TẢ DỮ LIỆU</a:t>
            </a:r>
            <a:endParaRPr lang="en-US"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1142244889"/>
              </p:ext>
            </p:extLst>
          </p:nvPr>
        </p:nvGraphicFramePr>
        <p:xfrm>
          <a:off x="150698" y="719665"/>
          <a:ext cx="1045903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graphicEl>
                                              <a:dgm id="{44AFA499-CDF7-4875-B50C-895F4BFFF2D2}"/>
                                            </p:graphicEl>
                                          </p:spTgt>
                                        </p:tgtEl>
                                        <p:attrNameLst>
                                          <p:attrName>style.visibility</p:attrName>
                                        </p:attrNameLst>
                                      </p:cBhvr>
                                      <p:to>
                                        <p:strVal val="visible"/>
                                      </p:to>
                                    </p:set>
                                    <p:animEffect transition="in" filter="fade">
                                      <p:cBhvr>
                                        <p:cTn id="7" dur="1000"/>
                                        <p:tgtEl>
                                          <p:spTgt spid="3">
                                            <p:graphicEl>
                                              <a:dgm id="{44AFA499-CDF7-4875-B50C-895F4BFFF2D2}"/>
                                            </p:graphicEl>
                                          </p:spTgt>
                                        </p:tgtEl>
                                      </p:cBhvr>
                                    </p:animEffect>
                                    <p:anim calcmode="lin" valueType="num">
                                      <p:cBhvr>
                                        <p:cTn id="8" dur="1000" fill="hold"/>
                                        <p:tgtEl>
                                          <p:spTgt spid="3">
                                            <p:graphicEl>
                                              <a:dgm id="{44AFA499-CDF7-4875-B50C-895F4BFFF2D2}"/>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44AFA499-CDF7-4875-B50C-895F4BFFF2D2}"/>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graphicEl>
                                              <a:dgm id="{07EA3A58-6A59-4611-B8E4-B0D74167EF24}"/>
                                            </p:graphicEl>
                                          </p:spTgt>
                                        </p:tgtEl>
                                        <p:attrNameLst>
                                          <p:attrName>style.visibility</p:attrName>
                                        </p:attrNameLst>
                                      </p:cBhvr>
                                      <p:to>
                                        <p:strVal val="visible"/>
                                      </p:to>
                                    </p:set>
                                    <p:animEffect transition="in" filter="fade">
                                      <p:cBhvr>
                                        <p:cTn id="14" dur="1000"/>
                                        <p:tgtEl>
                                          <p:spTgt spid="3">
                                            <p:graphicEl>
                                              <a:dgm id="{07EA3A58-6A59-4611-B8E4-B0D74167EF24}"/>
                                            </p:graphicEl>
                                          </p:spTgt>
                                        </p:tgtEl>
                                      </p:cBhvr>
                                    </p:animEffect>
                                    <p:anim calcmode="lin" valueType="num">
                                      <p:cBhvr>
                                        <p:cTn id="15" dur="1000" fill="hold"/>
                                        <p:tgtEl>
                                          <p:spTgt spid="3">
                                            <p:graphicEl>
                                              <a:dgm id="{07EA3A58-6A59-4611-B8E4-B0D74167EF24}"/>
                                            </p:graphicEl>
                                          </p:spTgt>
                                        </p:tgtEl>
                                        <p:attrNameLst>
                                          <p:attrName>ppt_x</p:attrName>
                                        </p:attrNameLst>
                                      </p:cBhvr>
                                      <p:tavLst>
                                        <p:tav tm="0">
                                          <p:val>
                                            <p:strVal val="#ppt_x"/>
                                          </p:val>
                                        </p:tav>
                                        <p:tav tm="100000">
                                          <p:val>
                                            <p:strVal val="#ppt_x"/>
                                          </p:val>
                                        </p:tav>
                                      </p:tavLst>
                                    </p:anim>
                                    <p:anim calcmode="lin" valueType="num">
                                      <p:cBhvr>
                                        <p:cTn id="16" dur="1000" fill="hold"/>
                                        <p:tgtEl>
                                          <p:spTgt spid="3">
                                            <p:graphicEl>
                                              <a:dgm id="{07EA3A58-6A59-4611-B8E4-B0D74167EF24}"/>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graphicEl>
                                              <a:dgm id="{71F191B0-1075-4B7C-AF95-7D94703E4CF1}"/>
                                            </p:graphicEl>
                                          </p:spTgt>
                                        </p:tgtEl>
                                        <p:attrNameLst>
                                          <p:attrName>style.visibility</p:attrName>
                                        </p:attrNameLst>
                                      </p:cBhvr>
                                      <p:to>
                                        <p:strVal val="visible"/>
                                      </p:to>
                                    </p:set>
                                    <p:animEffect transition="in" filter="fade">
                                      <p:cBhvr>
                                        <p:cTn id="19" dur="1000"/>
                                        <p:tgtEl>
                                          <p:spTgt spid="3">
                                            <p:graphicEl>
                                              <a:dgm id="{71F191B0-1075-4B7C-AF95-7D94703E4CF1}"/>
                                            </p:graphicEl>
                                          </p:spTgt>
                                        </p:tgtEl>
                                      </p:cBhvr>
                                    </p:animEffect>
                                    <p:anim calcmode="lin" valueType="num">
                                      <p:cBhvr>
                                        <p:cTn id="20" dur="1000" fill="hold"/>
                                        <p:tgtEl>
                                          <p:spTgt spid="3">
                                            <p:graphicEl>
                                              <a:dgm id="{71F191B0-1075-4B7C-AF95-7D94703E4CF1}"/>
                                            </p:graphicEl>
                                          </p:spTgt>
                                        </p:tgtEl>
                                        <p:attrNameLst>
                                          <p:attrName>ppt_x</p:attrName>
                                        </p:attrNameLst>
                                      </p:cBhvr>
                                      <p:tavLst>
                                        <p:tav tm="0">
                                          <p:val>
                                            <p:strVal val="#ppt_x"/>
                                          </p:val>
                                        </p:tav>
                                        <p:tav tm="100000">
                                          <p:val>
                                            <p:strVal val="#ppt_x"/>
                                          </p:val>
                                        </p:tav>
                                      </p:tavLst>
                                    </p:anim>
                                    <p:anim calcmode="lin" valueType="num">
                                      <p:cBhvr>
                                        <p:cTn id="21" dur="1000" fill="hold"/>
                                        <p:tgtEl>
                                          <p:spTgt spid="3">
                                            <p:graphicEl>
                                              <a:dgm id="{71F191B0-1075-4B7C-AF95-7D94703E4CF1}"/>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graphicEl>
                                              <a:dgm id="{6316109D-16D5-4965-96B2-5EF419643DA6}"/>
                                            </p:graphicEl>
                                          </p:spTgt>
                                        </p:tgtEl>
                                        <p:attrNameLst>
                                          <p:attrName>style.visibility</p:attrName>
                                        </p:attrNameLst>
                                      </p:cBhvr>
                                      <p:to>
                                        <p:strVal val="visible"/>
                                      </p:to>
                                    </p:set>
                                    <p:animEffect transition="in" filter="fade">
                                      <p:cBhvr>
                                        <p:cTn id="26" dur="1000"/>
                                        <p:tgtEl>
                                          <p:spTgt spid="3">
                                            <p:graphicEl>
                                              <a:dgm id="{6316109D-16D5-4965-96B2-5EF419643DA6}"/>
                                            </p:graphicEl>
                                          </p:spTgt>
                                        </p:tgtEl>
                                      </p:cBhvr>
                                    </p:animEffect>
                                    <p:anim calcmode="lin" valueType="num">
                                      <p:cBhvr>
                                        <p:cTn id="27" dur="1000" fill="hold"/>
                                        <p:tgtEl>
                                          <p:spTgt spid="3">
                                            <p:graphicEl>
                                              <a:dgm id="{6316109D-16D5-4965-96B2-5EF419643DA6}"/>
                                            </p:graphicEl>
                                          </p:spTgt>
                                        </p:tgtEl>
                                        <p:attrNameLst>
                                          <p:attrName>ppt_x</p:attrName>
                                        </p:attrNameLst>
                                      </p:cBhvr>
                                      <p:tavLst>
                                        <p:tav tm="0">
                                          <p:val>
                                            <p:strVal val="#ppt_x"/>
                                          </p:val>
                                        </p:tav>
                                        <p:tav tm="100000">
                                          <p:val>
                                            <p:strVal val="#ppt_x"/>
                                          </p:val>
                                        </p:tav>
                                      </p:tavLst>
                                    </p:anim>
                                    <p:anim calcmode="lin" valueType="num">
                                      <p:cBhvr>
                                        <p:cTn id="28" dur="1000" fill="hold"/>
                                        <p:tgtEl>
                                          <p:spTgt spid="3">
                                            <p:graphicEl>
                                              <a:dgm id="{6316109D-16D5-4965-96B2-5EF419643DA6}"/>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graphicEl>
                                              <a:dgm id="{0CA8439E-4C5A-4296-9FBD-0EEA4A1F4608}"/>
                                            </p:graphicEl>
                                          </p:spTgt>
                                        </p:tgtEl>
                                        <p:attrNameLst>
                                          <p:attrName>style.visibility</p:attrName>
                                        </p:attrNameLst>
                                      </p:cBhvr>
                                      <p:to>
                                        <p:strVal val="visible"/>
                                      </p:to>
                                    </p:set>
                                    <p:animEffect transition="in" filter="fade">
                                      <p:cBhvr>
                                        <p:cTn id="31" dur="1000"/>
                                        <p:tgtEl>
                                          <p:spTgt spid="3">
                                            <p:graphicEl>
                                              <a:dgm id="{0CA8439E-4C5A-4296-9FBD-0EEA4A1F4608}"/>
                                            </p:graphicEl>
                                          </p:spTgt>
                                        </p:tgtEl>
                                      </p:cBhvr>
                                    </p:animEffect>
                                    <p:anim calcmode="lin" valueType="num">
                                      <p:cBhvr>
                                        <p:cTn id="32" dur="1000" fill="hold"/>
                                        <p:tgtEl>
                                          <p:spTgt spid="3">
                                            <p:graphicEl>
                                              <a:dgm id="{0CA8439E-4C5A-4296-9FBD-0EEA4A1F4608}"/>
                                            </p:graphicEl>
                                          </p:spTgt>
                                        </p:tgtEl>
                                        <p:attrNameLst>
                                          <p:attrName>ppt_x</p:attrName>
                                        </p:attrNameLst>
                                      </p:cBhvr>
                                      <p:tavLst>
                                        <p:tav tm="0">
                                          <p:val>
                                            <p:strVal val="#ppt_x"/>
                                          </p:val>
                                        </p:tav>
                                        <p:tav tm="100000">
                                          <p:val>
                                            <p:strVal val="#ppt_x"/>
                                          </p:val>
                                        </p:tav>
                                      </p:tavLst>
                                    </p:anim>
                                    <p:anim calcmode="lin" valueType="num">
                                      <p:cBhvr>
                                        <p:cTn id="33" dur="1000" fill="hold"/>
                                        <p:tgtEl>
                                          <p:spTgt spid="3">
                                            <p:graphicEl>
                                              <a:dgm id="{0CA8439E-4C5A-4296-9FBD-0EEA4A1F4608}"/>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graphicEl>
                                              <a:dgm id="{D0229EB1-668A-4554-B81E-5E555B3DA06B}"/>
                                            </p:graphicEl>
                                          </p:spTgt>
                                        </p:tgtEl>
                                        <p:attrNameLst>
                                          <p:attrName>style.visibility</p:attrName>
                                        </p:attrNameLst>
                                      </p:cBhvr>
                                      <p:to>
                                        <p:strVal val="visible"/>
                                      </p:to>
                                    </p:set>
                                    <p:animEffect transition="in" filter="fade">
                                      <p:cBhvr>
                                        <p:cTn id="38" dur="1000"/>
                                        <p:tgtEl>
                                          <p:spTgt spid="3">
                                            <p:graphicEl>
                                              <a:dgm id="{D0229EB1-668A-4554-B81E-5E555B3DA06B}"/>
                                            </p:graphicEl>
                                          </p:spTgt>
                                        </p:tgtEl>
                                      </p:cBhvr>
                                    </p:animEffect>
                                    <p:anim calcmode="lin" valueType="num">
                                      <p:cBhvr>
                                        <p:cTn id="39" dur="1000" fill="hold"/>
                                        <p:tgtEl>
                                          <p:spTgt spid="3">
                                            <p:graphicEl>
                                              <a:dgm id="{D0229EB1-668A-4554-B81E-5E555B3DA06B}"/>
                                            </p:graphicEl>
                                          </p:spTgt>
                                        </p:tgtEl>
                                        <p:attrNameLst>
                                          <p:attrName>ppt_x</p:attrName>
                                        </p:attrNameLst>
                                      </p:cBhvr>
                                      <p:tavLst>
                                        <p:tav tm="0">
                                          <p:val>
                                            <p:strVal val="#ppt_x"/>
                                          </p:val>
                                        </p:tav>
                                        <p:tav tm="100000">
                                          <p:val>
                                            <p:strVal val="#ppt_x"/>
                                          </p:val>
                                        </p:tav>
                                      </p:tavLst>
                                    </p:anim>
                                    <p:anim calcmode="lin" valueType="num">
                                      <p:cBhvr>
                                        <p:cTn id="40" dur="1000" fill="hold"/>
                                        <p:tgtEl>
                                          <p:spTgt spid="3">
                                            <p:graphicEl>
                                              <a:dgm id="{D0229EB1-668A-4554-B81E-5E555B3DA06B}"/>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graphicEl>
                                              <a:dgm id="{CE6B884D-06F2-4A52-97C8-4E8FC35B49CC}"/>
                                            </p:graphicEl>
                                          </p:spTgt>
                                        </p:tgtEl>
                                        <p:attrNameLst>
                                          <p:attrName>style.visibility</p:attrName>
                                        </p:attrNameLst>
                                      </p:cBhvr>
                                      <p:to>
                                        <p:strVal val="visible"/>
                                      </p:to>
                                    </p:set>
                                    <p:animEffect transition="in" filter="fade">
                                      <p:cBhvr>
                                        <p:cTn id="43" dur="1000"/>
                                        <p:tgtEl>
                                          <p:spTgt spid="3">
                                            <p:graphicEl>
                                              <a:dgm id="{CE6B884D-06F2-4A52-97C8-4E8FC35B49CC}"/>
                                            </p:graphicEl>
                                          </p:spTgt>
                                        </p:tgtEl>
                                      </p:cBhvr>
                                    </p:animEffect>
                                    <p:anim calcmode="lin" valueType="num">
                                      <p:cBhvr>
                                        <p:cTn id="44" dur="1000" fill="hold"/>
                                        <p:tgtEl>
                                          <p:spTgt spid="3">
                                            <p:graphicEl>
                                              <a:dgm id="{CE6B884D-06F2-4A52-97C8-4E8FC35B49CC}"/>
                                            </p:graphicEl>
                                          </p:spTgt>
                                        </p:tgtEl>
                                        <p:attrNameLst>
                                          <p:attrName>ppt_x</p:attrName>
                                        </p:attrNameLst>
                                      </p:cBhvr>
                                      <p:tavLst>
                                        <p:tav tm="0">
                                          <p:val>
                                            <p:strVal val="#ppt_x"/>
                                          </p:val>
                                        </p:tav>
                                        <p:tav tm="100000">
                                          <p:val>
                                            <p:strVal val="#ppt_x"/>
                                          </p:val>
                                        </p:tav>
                                      </p:tavLst>
                                    </p:anim>
                                    <p:anim calcmode="lin" valueType="num">
                                      <p:cBhvr>
                                        <p:cTn id="45" dur="1000" fill="hold"/>
                                        <p:tgtEl>
                                          <p:spTgt spid="3">
                                            <p:graphicEl>
                                              <a:dgm id="{CE6B884D-06F2-4A52-97C8-4E8FC35B49CC}"/>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graphicEl>
                                              <a:dgm id="{54236405-FDC2-4DD1-B887-2407FCB517C6}"/>
                                            </p:graphicEl>
                                          </p:spTgt>
                                        </p:tgtEl>
                                        <p:attrNameLst>
                                          <p:attrName>style.visibility</p:attrName>
                                        </p:attrNameLst>
                                      </p:cBhvr>
                                      <p:to>
                                        <p:strVal val="visible"/>
                                      </p:to>
                                    </p:set>
                                    <p:animEffect transition="in" filter="fade">
                                      <p:cBhvr>
                                        <p:cTn id="50" dur="1000"/>
                                        <p:tgtEl>
                                          <p:spTgt spid="3">
                                            <p:graphicEl>
                                              <a:dgm id="{54236405-FDC2-4DD1-B887-2407FCB517C6}"/>
                                            </p:graphicEl>
                                          </p:spTgt>
                                        </p:tgtEl>
                                      </p:cBhvr>
                                    </p:animEffect>
                                    <p:anim calcmode="lin" valueType="num">
                                      <p:cBhvr>
                                        <p:cTn id="51" dur="1000" fill="hold"/>
                                        <p:tgtEl>
                                          <p:spTgt spid="3">
                                            <p:graphicEl>
                                              <a:dgm id="{54236405-FDC2-4DD1-B887-2407FCB517C6}"/>
                                            </p:graphicEl>
                                          </p:spTgt>
                                        </p:tgtEl>
                                        <p:attrNameLst>
                                          <p:attrName>ppt_x</p:attrName>
                                        </p:attrNameLst>
                                      </p:cBhvr>
                                      <p:tavLst>
                                        <p:tav tm="0">
                                          <p:val>
                                            <p:strVal val="#ppt_x"/>
                                          </p:val>
                                        </p:tav>
                                        <p:tav tm="100000">
                                          <p:val>
                                            <p:strVal val="#ppt_x"/>
                                          </p:val>
                                        </p:tav>
                                      </p:tavLst>
                                    </p:anim>
                                    <p:anim calcmode="lin" valueType="num">
                                      <p:cBhvr>
                                        <p:cTn id="52" dur="1000" fill="hold"/>
                                        <p:tgtEl>
                                          <p:spTgt spid="3">
                                            <p:graphicEl>
                                              <a:dgm id="{54236405-FDC2-4DD1-B887-2407FCB517C6}"/>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graphicEl>
                                              <a:dgm id="{09DC1694-736B-4110-B671-4A429F2CC32E}"/>
                                            </p:graphicEl>
                                          </p:spTgt>
                                        </p:tgtEl>
                                        <p:attrNameLst>
                                          <p:attrName>style.visibility</p:attrName>
                                        </p:attrNameLst>
                                      </p:cBhvr>
                                      <p:to>
                                        <p:strVal val="visible"/>
                                      </p:to>
                                    </p:set>
                                    <p:animEffect transition="in" filter="fade">
                                      <p:cBhvr>
                                        <p:cTn id="55" dur="1000"/>
                                        <p:tgtEl>
                                          <p:spTgt spid="3">
                                            <p:graphicEl>
                                              <a:dgm id="{09DC1694-736B-4110-B671-4A429F2CC32E}"/>
                                            </p:graphicEl>
                                          </p:spTgt>
                                        </p:tgtEl>
                                      </p:cBhvr>
                                    </p:animEffect>
                                    <p:anim calcmode="lin" valueType="num">
                                      <p:cBhvr>
                                        <p:cTn id="56" dur="1000" fill="hold"/>
                                        <p:tgtEl>
                                          <p:spTgt spid="3">
                                            <p:graphicEl>
                                              <a:dgm id="{09DC1694-736B-4110-B671-4A429F2CC32E}"/>
                                            </p:graphicEl>
                                          </p:spTgt>
                                        </p:tgtEl>
                                        <p:attrNameLst>
                                          <p:attrName>ppt_x</p:attrName>
                                        </p:attrNameLst>
                                      </p:cBhvr>
                                      <p:tavLst>
                                        <p:tav tm="0">
                                          <p:val>
                                            <p:strVal val="#ppt_x"/>
                                          </p:val>
                                        </p:tav>
                                        <p:tav tm="100000">
                                          <p:val>
                                            <p:strVal val="#ppt_x"/>
                                          </p:val>
                                        </p:tav>
                                      </p:tavLst>
                                    </p:anim>
                                    <p:anim calcmode="lin" valueType="num">
                                      <p:cBhvr>
                                        <p:cTn id="57" dur="1000" fill="hold"/>
                                        <p:tgtEl>
                                          <p:spTgt spid="3">
                                            <p:graphicEl>
                                              <a:dgm id="{09DC1694-736B-4110-B671-4A429F2CC32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761641"/>
          </a:xfrm>
        </p:spPr>
        <p:txBody>
          <a:bodyPr>
            <a:normAutofit/>
          </a:bodyPr>
          <a:lstStyle/>
          <a:p>
            <a:pPr algn="ctr"/>
            <a:r>
              <a:rPr lang="en-US" sz="4000" b="1" smtClean="0">
                <a:solidFill>
                  <a:schemeClr val="tx1"/>
                </a:solidFill>
                <a:latin typeface="Times New Roman" panose="02020603050405020304" pitchFamily="18" charset="0"/>
                <a:cs typeface="Times New Roman" panose="02020603050405020304" pitchFamily="18" charset="0"/>
              </a:rPr>
              <a:t>Cách tìm trung vị của tập hợp dữ liệu</a:t>
            </a:r>
            <a:endParaRPr lang="en-US" sz="4000" b="1">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3200" b="1" smtClean="0">
                    <a:latin typeface="Times New Roman" panose="02020603050405020304" pitchFamily="18" charset="0"/>
                    <a:cs typeface="Times New Roman" panose="02020603050405020304" pitchFamily="18" charset="0"/>
                  </a:rPr>
                  <a:t>Bước 1:</a:t>
                </a:r>
                <a:r>
                  <a:rPr lang="en-US" sz="3200" smtClean="0">
                    <a:latin typeface="Times New Roman" panose="02020603050405020304" pitchFamily="18" charset="0"/>
                    <a:cs typeface="Times New Roman" panose="02020603050405020304" pitchFamily="18" charset="0"/>
                  </a:rPr>
                  <a:t> Sắp xếp dữ liệu theo thứ tự không giảm (hoặc không tăng).</a:t>
                </a:r>
              </a:p>
              <a:p>
                <a:r>
                  <a:rPr lang="en-US" sz="3200" b="1" smtClean="0">
                    <a:latin typeface="Times New Roman" panose="02020603050405020304" pitchFamily="18" charset="0"/>
                    <a:cs typeface="Times New Roman" panose="02020603050405020304" pitchFamily="18" charset="0"/>
                  </a:rPr>
                  <a:t>Bước 2:</a:t>
                </a:r>
                <a:r>
                  <a:rPr lang="en-US" sz="3200" smtClean="0">
                    <a:latin typeface="Times New Roman" panose="02020603050405020304" pitchFamily="18" charset="0"/>
                    <a:cs typeface="Times New Roman" panose="02020603050405020304" pitchFamily="18" charset="0"/>
                  </a:rPr>
                  <a:t> Xác định vị trí của số trung vị:</a:t>
                </a:r>
              </a:p>
              <a:p>
                <a:pPr>
                  <a:buFont typeface="Wingdings" panose="05000000000000000000" pitchFamily="2" charset="2"/>
                  <a:buChar char="ü"/>
                </a:pPr>
                <a:r>
                  <a:rPr lang="en-US" sz="3200" smtClean="0">
                    <a:latin typeface="Times New Roman" panose="02020603050405020304" pitchFamily="18" charset="0"/>
                    <a:cs typeface="Times New Roman" panose="02020603050405020304" pitchFamily="18" charset="0"/>
                  </a:rPr>
                  <a:t> Nếu </a:t>
                </a:r>
                <a14:m>
                  <m:oMath xmlns:m="http://schemas.openxmlformats.org/officeDocument/2006/math">
                    <m:r>
                      <a:rPr lang="en-US" sz="3200" b="0" i="1" smtClean="0">
                        <a:latin typeface="Cambria Math" panose="02040503050406030204" pitchFamily="18" charset="0"/>
                        <a:cs typeface="Times New Roman" panose="02020603050405020304" pitchFamily="18" charset="0"/>
                      </a:rPr>
                      <m:t>𝑛</m:t>
                    </m:r>
                  </m:oMath>
                </a14:m>
                <a:r>
                  <a:rPr lang="en-US" sz="3200" smtClean="0">
                    <a:latin typeface="Times New Roman" panose="02020603050405020304" pitchFamily="18" charset="0"/>
                    <a:cs typeface="Times New Roman" panose="02020603050405020304" pitchFamily="18" charset="0"/>
                  </a:rPr>
                  <a:t> lẻ thì </a:t>
                </a:r>
                <a14:m>
                  <m:oMath xmlns:m="http://schemas.openxmlformats.org/officeDocument/2006/math">
                    <m:r>
                      <a:rPr lang="en-US" sz="3200" b="0" i="1" smtClean="0">
                        <a:latin typeface="Cambria Math" panose="02040503050406030204" pitchFamily="18" charset="0"/>
                        <a:cs typeface="Times New Roman" panose="02020603050405020304" pitchFamily="18" charset="0"/>
                      </a:rPr>
                      <m:t>𝑀𝐷</m:t>
                    </m:r>
                    <m:r>
                      <a:rPr lang="en-US" sz="3200" b="0" i="1" smtClean="0">
                        <a:latin typeface="Cambria Math" panose="02040503050406030204" pitchFamily="18" charset="0"/>
                        <a:cs typeface="Times New Roman" panose="02020603050405020304" pitchFamily="18" charset="0"/>
                      </a:rPr>
                      <m:t>=</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𝑋</m:t>
                        </m:r>
                      </m:e>
                      <m:sub>
                        <m:f>
                          <m:fPr>
                            <m:ctrlPr>
                              <a:rPr lang="en-US" sz="3200" b="0" i="1" smtClean="0">
                                <a:latin typeface="Cambria Math" panose="02040503050406030204" pitchFamily="18" charset="0"/>
                                <a:cs typeface="Times New Roman" panose="02020603050405020304" pitchFamily="18" charset="0"/>
                              </a:rPr>
                            </m:ctrlPr>
                          </m:fPr>
                          <m:num>
                            <m:r>
                              <a:rPr lang="en-US" sz="3200" b="0" i="1" smtClean="0">
                                <a:latin typeface="Cambria Math" panose="02040503050406030204" pitchFamily="18" charset="0"/>
                                <a:cs typeface="Times New Roman" panose="02020603050405020304" pitchFamily="18" charset="0"/>
                              </a:rPr>
                              <m:t>1</m:t>
                            </m:r>
                          </m:num>
                          <m:den>
                            <m:r>
                              <a:rPr lang="en-US" sz="3200" b="0" i="1" smtClean="0">
                                <a:latin typeface="Cambria Math" panose="02040503050406030204" pitchFamily="18" charset="0"/>
                                <a:cs typeface="Times New Roman" panose="02020603050405020304" pitchFamily="18" charset="0"/>
                              </a:rPr>
                              <m:t>2</m:t>
                            </m:r>
                          </m:den>
                        </m:f>
                        <m:r>
                          <a:rPr lang="en-US" sz="3200" b="0" i="1" smtClean="0">
                            <a:latin typeface="Cambria Math" panose="02040503050406030204" pitchFamily="18" charset="0"/>
                            <a:cs typeface="Times New Roman" panose="02020603050405020304" pitchFamily="18" charset="0"/>
                          </a:rPr>
                          <m:t>(</m:t>
                        </m:r>
                        <m:r>
                          <a:rPr lang="en-US" sz="3200" b="0" i="1" smtClean="0">
                            <a:latin typeface="Cambria Math" panose="02040503050406030204" pitchFamily="18" charset="0"/>
                            <a:cs typeface="Times New Roman" panose="02020603050405020304" pitchFamily="18" charset="0"/>
                          </a:rPr>
                          <m:t>𝑛</m:t>
                        </m:r>
                        <m:r>
                          <a:rPr lang="en-US" sz="3200" b="0" i="1" smtClean="0">
                            <a:latin typeface="Cambria Math" panose="02040503050406030204" pitchFamily="18" charset="0"/>
                            <a:cs typeface="Times New Roman" panose="02020603050405020304" pitchFamily="18" charset="0"/>
                          </a:rPr>
                          <m:t>+1)</m:t>
                        </m:r>
                      </m:sub>
                    </m:sSub>
                  </m:oMath>
                </a14:m>
                <a:endParaRPr lang="en-US" sz="320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3200">
                    <a:latin typeface="Times New Roman" panose="02020603050405020304" pitchFamily="18" charset="0"/>
                    <a:cs typeface="Times New Roman" panose="02020603050405020304" pitchFamily="18" charset="0"/>
                  </a:rPr>
                  <a:t> </a:t>
                </a:r>
                <a:r>
                  <a:rPr lang="en-US" sz="3200" smtClean="0">
                    <a:latin typeface="Times New Roman" panose="02020603050405020304" pitchFamily="18" charset="0"/>
                    <a:cs typeface="Times New Roman" panose="02020603050405020304" pitchFamily="18" charset="0"/>
                  </a:rPr>
                  <a:t>Nếu </a:t>
                </a:r>
                <a14:m>
                  <m:oMath xmlns:m="http://schemas.openxmlformats.org/officeDocument/2006/math">
                    <m:r>
                      <a:rPr lang="en-US" sz="3200" i="1">
                        <a:latin typeface="Cambria Math" panose="02040503050406030204" pitchFamily="18" charset="0"/>
                        <a:cs typeface="Times New Roman" panose="02020603050405020304" pitchFamily="18" charset="0"/>
                      </a:rPr>
                      <m:t>𝑛</m:t>
                    </m:r>
                  </m:oMath>
                </a14:m>
                <a:r>
                  <a:rPr lang="en-US" sz="3200" smtClean="0">
                    <a:latin typeface="Times New Roman" panose="02020603050405020304" pitchFamily="18" charset="0"/>
                    <a:cs typeface="Times New Roman" panose="02020603050405020304" pitchFamily="18" charset="0"/>
                  </a:rPr>
                  <a:t> chẵn thì </a:t>
                </a:r>
                <a14:m>
                  <m:oMath xmlns:m="http://schemas.openxmlformats.org/officeDocument/2006/math">
                    <m:r>
                      <a:rPr lang="en-US" sz="3200" b="0" i="1" smtClean="0">
                        <a:latin typeface="Cambria Math" panose="02040503050406030204" pitchFamily="18" charset="0"/>
                        <a:cs typeface="Times New Roman" panose="02020603050405020304" pitchFamily="18" charset="0"/>
                      </a:rPr>
                      <m:t>𝑀𝐷</m:t>
                    </m:r>
                    <m:r>
                      <a:rPr lang="en-US" sz="3200" b="0" i="1" smtClean="0">
                        <a:latin typeface="Cambria Math" panose="02040503050406030204" pitchFamily="18" charset="0"/>
                        <a:cs typeface="Times New Roman" panose="02020603050405020304" pitchFamily="18" charset="0"/>
                      </a:rPr>
                      <m:t>=</m:t>
                    </m:r>
                    <m:f>
                      <m:fPr>
                        <m:ctrlPr>
                          <a:rPr lang="en-US" sz="3200" b="0" i="1" smtClean="0">
                            <a:latin typeface="Cambria Math" panose="02040503050406030204" pitchFamily="18" charset="0"/>
                            <a:cs typeface="Times New Roman" panose="02020603050405020304" pitchFamily="18" charset="0"/>
                          </a:rPr>
                        </m:ctrlPr>
                      </m:fPr>
                      <m:num>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𝑋</m:t>
                            </m:r>
                          </m:e>
                          <m:sub>
                            <m:f>
                              <m:fPr>
                                <m:ctrlPr>
                                  <a:rPr lang="en-US" sz="3200" b="0" i="1" smtClean="0">
                                    <a:latin typeface="Cambria Math" panose="02040503050406030204" pitchFamily="18" charset="0"/>
                                    <a:cs typeface="Times New Roman" panose="02020603050405020304" pitchFamily="18" charset="0"/>
                                  </a:rPr>
                                </m:ctrlPr>
                              </m:fPr>
                              <m:num>
                                <m:r>
                                  <a:rPr lang="en-US" sz="3200" b="0" i="1" smtClean="0">
                                    <a:latin typeface="Cambria Math" panose="02040503050406030204" pitchFamily="18" charset="0"/>
                                    <a:cs typeface="Times New Roman" panose="02020603050405020304" pitchFamily="18" charset="0"/>
                                  </a:rPr>
                                  <m:t>𝑛</m:t>
                                </m:r>
                              </m:num>
                              <m:den>
                                <m:r>
                                  <a:rPr lang="en-US" sz="3200" b="0" i="1" smtClean="0">
                                    <a:latin typeface="Cambria Math" panose="02040503050406030204" pitchFamily="18" charset="0"/>
                                    <a:cs typeface="Times New Roman" panose="02020603050405020304" pitchFamily="18" charset="0"/>
                                  </a:rPr>
                                  <m:t>2</m:t>
                                </m:r>
                              </m:den>
                            </m:f>
                          </m:sub>
                        </m:sSub>
                        <m:r>
                          <a:rPr lang="en-US" sz="3200" b="0" i="1" smtClean="0">
                            <a:latin typeface="Cambria Math" panose="02040503050406030204" pitchFamily="18" charset="0"/>
                            <a:cs typeface="Times New Roman" panose="02020603050405020304" pitchFamily="18" charset="0"/>
                          </a:rPr>
                          <m:t>+</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𝑋</m:t>
                            </m:r>
                          </m:e>
                          <m:sub>
                            <m:f>
                              <m:fPr>
                                <m:ctrlPr>
                                  <a:rPr lang="en-US" sz="3200" b="0" i="1" smtClean="0">
                                    <a:latin typeface="Cambria Math" panose="02040503050406030204" pitchFamily="18" charset="0"/>
                                    <a:cs typeface="Times New Roman" panose="02020603050405020304" pitchFamily="18" charset="0"/>
                                  </a:rPr>
                                </m:ctrlPr>
                              </m:fPr>
                              <m:num>
                                <m:r>
                                  <a:rPr lang="en-US" sz="3200" b="0" i="1" smtClean="0">
                                    <a:latin typeface="Cambria Math" panose="02040503050406030204" pitchFamily="18" charset="0"/>
                                    <a:cs typeface="Times New Roman" panose="02020603050405020304" pitchFamily="18" charset="0"/>
                                  </a:rPr>
                                  <m:t>𝑛</m:t>
                                </m:r>
                                <m:r>
                                  <a:rPr lang="en-US" sz="3200" b="0" i="1" smtClean="0">
                                    <a:latin typeface="Cambria Math" panose="02040503050406030204" pitchFamily="18" charset="0"/>
                                    <a:cs typeface="Times New Roman" panose="02020603050405020304" pitchFamily="18" charset="0"/>
                                  </a:rPr>
                                  <m:t>+2</m:t>
                                </m:r>
                              </m:num>
                              <m:den>
                                <m:r>
                                  <a:rPr lang="en-US" sz="3200" b="0" i="1" smtClean="0">
                                    <a:latin typeface="Cambria Math" panose="02040503050406030204" pitchFamily="18" charset="0"/>
                                    <a:cs typeface="Times New Roman" panose="02020603050405020304" pitchFamily="18" charset="0"/>
                                  </a:rPr>
                                  <m:t>2</m:t>
                                </m:r>
                              </m:den>
                            </m:f>
                          </m:sub>
                        </m:sSub>
                      </m:num>
                      <m:den>
                        <m:r>
                          <a:rPr lang="en-US" sz="3200" b="0" i="1" smtClean="0">
                            <a:latin typeface="Cambria Math" panose="02040503050406030204" pitchFamily="18" charset="0"/>
                            <a:cs typeface="Times New Roman" panose="02020603050405020304" pitchFamily="18" charset="0"/>
                          </a:rPr>
                          <m:t>2</m:t>
                        </m:r>
                      </m:den>
                    </m:f>
                  </m:oMath>
                </a14:m>
                <a:endParaRPr lang="en-US" sz="32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11" t="-1944"/>
                </a:stretch>
              </a:blipFill>
            </p:spPr>
            <p:txBody>
              <a:bodyPr/>
              <a:lstStyle/>
              <a:p>
                <a:r>
                  <a:rPr lang="en-US">
                    <a:noFill/>
                  </a:rPr>
                  <a:t> </a:t>
                </a:r>
              </a:p>
            </p:txBody>
          </p:sp>
        </mc:Fallback>
      </mc:AlternateContent>
    </p:spTree>
    <p:extLst>
      <p:ext uri="{BB962C8B-B14F-4D97-AF65-F5344CB8AC3E}">
        <p14:creationId xmlns:p14="http://schemas.microsoft.com/office/powerpoint/2010/main" val="214207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a:solidFill>
                  <a:schemeClr val="tx1"/>
                </a:solidFill>
                <a:latin typeface="Times New Roman" panose="02020603050405020304" pitchFamily="18" charset="0"/>
                <a:cs typeface="Times New Roman" panose="02020603050405020304" pitchFamily="18" charset="0"/>
              </a:rPr>
              <a:t>Cách tìm trung vị của tập hợp dữ </a:t>
            </a:r>
            <a:r>
              <a:rPr lang="en-US" sz="4000" b="1" smtClean="0">
                <a:solidFill>
                  <a:schemeClr val="tx1"/>
                </a:solidFill>
                <a:latin typeface="Times New Roman" panose="02020603050405020304" pitchFamily="18" charset="0"/>
                <a:cs typeface="Times New Roman" panose="02020603050405020304" pitchFamily="18" charset="0"/>
              </a:rPr>
              <a:t>liệu </a:t>
            </a:r>
            <a:br>
              <a:rPr lang="en-US" sz="4000" b="1" smtClean="0">
                <a:solidFill>
                  <a:schemeClr val="tx1"/>
                </a:solidFill>
                <a:latin typeface="Times New Roman" panose="02020603050405020304" pitchFamily="18" charset="0"/>
                <a:cs typeface="Times New Roman" panose="02020603050405020304" pitchFamily="18" charset="0"/>
              </a:rPr>
            </a:br>
            <a:r>
              <a:rPr lang="en-US" sz="4000" b="1" smtClean="0">
                <a:solidFill>
                  <a:schemeClr val="tx1"/>
                </a:solidFill>
                <a:latin typeface="Times New Roman" panose="02020603050405020304" pitchFamily="18" charset="0"/>
                <a:cs typeface="Times New Roman" panose="02020603050405020304" pitchFamily="18" charset="0"/>
              </a:rPr>
              <a:t>cho dữ liệu ghép lớp</a:t>
            </a:r>
            <a:endParaRPr lang="en-US" sz="4000">
              <a:solidFill>
                <a:schemeClr val="tx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935480"/>
                <a:ext cx="10972800" cy="3362661"/>
              </a:xfrm>
            </p:spPr>
            <p:txBody>
              <a:bodyPr>
                <a:normAutofit/>
              </a:bodyPr>
              <a:lstStyle/>
              <a:p>
                <a:r>
                  <a:rPr lang="en-US" sz="3200" b="1" smtClean="0">
                    <a:latin typeface="Times New Roman" panose="02020603050405020304" pitchFamily="18" charset="0"/>
                    <a:cs typeface="Times New Roman" panose="02020603050405020304" pitchFamily="18" charset="0"/>
                  </a:rPr>
                  <a:t>Bước 1:</a:t>
                </a:r>
                <a:r>
                  <a:rPr lang="en-US" sz="3200" smtClean="0">
                    <a:latin typeface="Times New Roman" panose="02020603050405020304" pitchFamily="18" charset="0"/>
                    <a:cs typeface="Times New Roman" panose="02020603050405020304" pitchFamily="18" charset="0"/>
                  </a:rPr>
                  <a:t> Tính tần số tích lũy.</a:t>
                </a:r>
              </a:p>
              <a:p>
                <a:r>
                  <a:rPr lang="en-US" sz="3200" b="1" smtClean="0">
                    <a:latin typeface="Times New Roman" panose="02020603050405020304" pitchFamily="18" charset="0"/>
                    <a:cs typeface="Times New Roman" panose="02020603050405020304" pitchFamily="18" charset="0"/>
                  </a:rPr>
                  <a:t>Bước 2:</a:t>
                </a:r>
                <a:r>
                  <a:rPr lang="en-US" sz="3200" smtClean="0">
                    <a:latin typeface="Times New Roman" panose="02020603050405020304" pitchFamily="18" charset="0"/>
                    <a:cs typeface="Times New Roman" panose="02020603050405020304" pitchFamily="18" charset="0"/>
                  </a:rPr>
                  <a:t> Xác định lớp chứa </a:t>
                </a:r>
                <a:r>
                  <a:rPr lang="en-US" sz="3200" i="1" smtClean="0">
                    <a:latin typeface="Times New Roman" panose="02020603050405020304" pitchFamily="18" charset="0"/>
                    <a:cs typeface="Times New Roman" panose="02020603050405020304" pitchFamily="18" charset="0"/>
                  </a:rPr>
                  <a:t>MD</a:t>
                </a:r>
                <a:r>
                  <a:rPr lang="en-US" sz="3200" smtClean="0">
                    <a:latin typeface="Times New Roman" panose="02020603050405020304" pitchFamily="18" charset="0"/>
                    <a:cs typeface="Times New Roman" panose="02020603050405020304" pitchFamily="18" charset="0"/>
                  </a:rPr>
                  <a:t>: là lớp có tần số tích lũy </a:t>
                </a:r>
                <a14:m>
                  <m:oMath xmlns:m="http://schemas.openxmlformats.org/officeDocument/2006/math">
                    <m:r>
                      <a:rPr lang="en-US" sz="3200" i="1" smtClean="0">
                        <a:latin typeface="Cambria Math" panose="02040503050406030204" pitchFamily="18" charset="0"/>
                        <a:ea typeface="Cambria Math" panose="02040503050406030204" pitchFamily="18" charset="0"/>
                      </a:rPr>
                      <m:t>≥</m:t>
                    </m:r>
                    <m:f>
                      <m:fPr>
                        <m:ctrlPr>
                          <a:rPr lang="en-US" sz="3200" i="1" smtClean="0">
                            <a:latin typeface="Cambria Math" panose="02040503050406030204" pitchFamily="18" charset="0"/>
                            <a:ea typeface="Cambria Math" panose="02040503050406030204" pitchFamily="18" charset="0"/>
                          </a:rPr>
                        </m:ctrlPr>
                      </m:fPr>
                      <m:num>
                        <m:r>
                          <a:rPr lang="en-US" sz="3200" b="0" i="1" smtClean="0">
                            <a:latin typeface="Cambria Math" panose="02040503050406030204" pitchFamily="18" charset="0"/>
                            <a:ea typeface="Cambria Math" panose="02040503050406030204" pitchFamily="18" charset="0"/>
                          </a:rPr>
                          <m:t>𝑛</m:t>
                        </m:r>
                        <m:r>
                          <a:rPr lang="en-US" sz="3200" b="0" i="1" smtClean="0">
                            <a:latin typeface="Cambria Math" panose="02040503050406030204" pitchFamily="18" charset="0"/>
                            <a:ea typeface="Cambria Math" panose="02040503050406030204" pitchFamily="18" charset="0"/>
                          </a:rPr>
                          <m:t>+1</m:t>
                        </m:r>
                      </m:num>
                      <m:den>
                        <m:r>
                          <a:rPr lang="en-US" sz="3200" b="0" i="1" smtClean="0">
                            <a:latin typeface="Cambria Math" panose="02040503050406030204" pitchFamily="18" charset="0"/>
                            <a:ea typeface="Cambria Math" panose="02040503050406030204" pitchFamily="18" charset="0"/>
                          </a:rPr>
                          <m:t>2</m:t>
                        </m:r>
                      </m:den>
                    </m:f>
                  </m:oMath>
                </a14:m>
                <a:r>
                  <a:rPr lang="en-US" sz="3200" smtClean="0">
                    <a:latin typeface="Times New Roman" panose="02020603050405020304" pitchFamily="18" charset="0"/>
                    <a:cs typeface="Times New Roman" panose="02020603050405020304" pitchFamily="18" charset="0"/>
                  </a:rPr>
                  <a:t>.</a:t>
                </a:r>
              </a:p>
              <a:p>
                <a:r>
                  <a:rPr lang="en-US" sz="3200" b="1" smtClean="0">
                    <a:latin typeface="Times New Roman" panose="02020603050405020304" pitchFamily="18" charset="0"/>
                    <a:cs typeface="Times New Roman" panose="02020603050405020304" pitchFamily="18" charset="0"/>
                  </a:rPr>
                  <a:t>Bước 3:</a:t>
                </a:r>
                <a:r>
                  <a:rPr lang="en-US" sz="3200" smtClean="0">
                    <a:latin typeface="Times New Roman" panose="02020603050405020304" pitchFamily="18" charset="0"/>
                    <a:cs typeface="Times New Roman" panose="02020603050405020304" pitchFamily="18" charset="0"/>
                  </a:rPr>
                  <a:t> Sử dụng công thức:</a:t>
                </a:r>
              </a:p>
              <a:p>
                <a:pPr marL="0" indent="0">
                  <a:buNone/>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cs typeface="Times New Roman" panose="02020603050405020304" pitchFamily="18" charset="0"/>
                        </a:rPr>
                        <m:t>𝑀𝐷</m:t>
                      </m:r>
                      <m:r>
                        <a:rPr lang="en-US" sz="3200" b="0" i="1" smtClean="0">
                          <a:latin typeface="Cambria Math" panose="02040503050406030204" pitchFamily="18" charset="0"/>
                          <a:cs typeface="Times New Roman" panose="02020603050405020304" pitchFamily="18" charset="0"/>
                        </a:rPr>
                        <m:t>=</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𝐿𝐿</m:t>
                          </m:r>
                        </m:e>
                        <m:sub>
                          <m:r>
                            <a:rPr lang="en-US" sz="3200" b="0" i="1" smtClean="0">
                              <a:latin typeface="Cambria Math" panose="02040503050406030204" pitchFamily="18" charset="0"/>
                              <a:cs typeface="Times New Roman" panose="02020603050405020304" pitchFamily="18" charset="0"/>
                            </a:rPr>
                            <m:t>𝑀𝐷</m:t>
                          </m:r>
                        </m:sub>
                      </m:sSub>
                      <m:r>
                        <a:rPr lang="en-US" sz="3200" b="0" i="1" smtClean="0">
                          <a:latin typeface="Cambria Math" panose="02040503050406030204" pitchFamily="18" charset="0"/>
                          <a:cs typeface="Times New Roman" panose="02020603050405020304" pitchFamily="18" charset="0"/>
                        </a:rPr>
                        <m:t>+</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h</m:t>
                          </m:r>
                        </m:e>
                        <m:sub>
                          <m:r>
                            <a:rPr lang="en-US" sz="3200" b="0" i="1" smtClean="0">
                              <a:latin typeface="Cambria Math" panose="02040503050406030204" pitchFamily="18" charset="0"/>
                              <a:cs typeface="Times New Roman" panose="02020603050405020304" pitchFamily="18" charset="0"/>
                            </a:rPr>
                            <m:t>𝑀𝐷</m:t>
                          </m:r>
                        </m:sub>
                      </m:sSub>
                      <m:f>
                        <m:fPr>
                          <m:ctrlPr>
                            <a:rPr lang="en-US" sz="3200" b="0" i="1" smtClean="0">
                              <a:latin typeface="Cambria Math" panose="02040503050406030204" pitchFamily="18" charset="0"/>
                              <a:cs typeface="Times New Roman" panose="02020603050405020304" pitchFamily="18" charset="0"/>
                            </a:rPr>
                          </m:ctrlPr>
                        </m:fPr>
                        <m:num>
                          <m:f>
                            <m:fPr>
                              <m:ctrlPr>
                                <a:rPr lang="en-US" sz="3200" b="0" i="1" smtClean="0">
                                  <a:latin typeface="Cambria Math" panose="02040503050406030204" pitchFamily="18" charset="0"/>
                                  <a:cs typeface="Times New Roman" panose="02020603050405020304" pitchFamily="18" charset="0"/>
                                </a:rPr>
                              </m:ctrlPr>
                            </m:fPr>
                            <m:num>
                              <m:r>
                                <a:rPr lang="en-US" sz="3200" b="0" i="1" smtClean="0">
                                  <a:latin typeface="Cambria Math" panose="02040503050406030204" pitchFamily="18" charset="0"/>
                                  <a:cs typeface="Times New Roman" panose="02020603050405020304" pitchFamily="18" charset="0"/>
                                </a:rPr>
                                <m:t>𝑛</m:t>
                              </m:r>
                            </m:num>
                            <m:den>
                              <m:r>
                                <a:rPr lang="en-US" sz="3200" b="0" i="1" smtClean="0">
                                  <a:latin typeface="Cambria Math" panose="02040503050406030204" pitchFamily="18" charset="0"/>
                                  <a:cs typeface="Times New Roman" panose="02020603050405020304" pitchFamily="18" charset="0"/>
                                </a:rPr>
                                <m:t>2</m:t>
                              </m:r>
                            </m:den>
                          </m:f>
                          <m:r>
                            <a:rPr lang="en-US" sz="3200" b="0" i="1" smtClean="0">
                              <a:latin typeface="Cambria Math" panose="02040503050406030204" pitchFamily="18" charset="0"/>
                              <a:cs typeface="Times New Roman" panose="02020603050405020304" pitchFamily="18" charset="0"/>
                            </a:rPr>
                            <m:t>−</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𝑆</m:t>
                              </m:r>
                            </m:e>
                            <m:sub>
                              <m:r>
                                <a:rPr lang="en-US" sz="3200" b="0" i="1" smtClean="0">
                                  <a:latin typeface="Cambria Math" panose="02040503050406030204" pitchFamily="18" charset="0"/>
                                  <a:cs typeface="Times New Roman" panose="02020603050405020304" pitchFamily="18" charset="0"/>
                                </a:rPr>
                                <m:t>𝑀𝐷</m:t>
                              </m:r>
                              <m:r>
                                <a:rPr lang="en-US" sz="3200" b="0" i="1" smtClean="0">
                                  <a:latin typeface="Cambria Math" panose="02040503050406030204" pitchFamily="18" charset="0"/>
                                  <a:cs typeface="Times New Roman" panose="02020603050405020304" pitchFamily="18" charset="0"/>
                                </a:rPr>
                                <m:t>−1</m:t>
                              </m:r>
                            </m:sub>
                          </m:sSub>
                        </m:num>
                        <m:den>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𝑓</m:t>
                              </m:r>
                            </m:e>
                            <m:sub>
                              <m:r>
                                <a:rPr lang="en-US" sz="3200" b="0" i="1" smtClean="0">
                                  <a:latin typeface="Cambria Math" panose="02040503050406030204" pitchFamily="18" charset="0"/>
                                  <a:cs typeface="Times New Roman" panose="02020603050405020304" pitchFamily="18" charset="0"/>
                                </a:rPr>
                                <m:t>𝑀𝐷</m:t>
                              </m:r>
                            </m:sub>
                          </m:sSub>
                        </m:den>
                      </m:f>
                    </m:oMath>
                  </m:oMathPara>
                </a14:m>
                <a:endParaRPr lang="en-US" sz="32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935480"/>
                <a:ext cx="10972800" cy="3362661"/>
              </a:xfrm>
              <a:blipFill rotWithShape="0">
                <a:blip r:embed="rId2"/>
                <a:stretch>
                  <a:fillRect l="-1000" t="-2541" r="-500"/>
                </a:stretch>
              </a:blipFill>
            </p:spPr>
            <p:txBody>
              <a:bodyPr/>
              <a:lstStyle/>
              <a:p>
                <a:r>
                  <a:rPr lang="en-US">
                    <a:noFill/>
                  </a:rPr>
                  <a:t> </a:t>
                </a:r>
              </a:p>
            </p:txBody>
          </p:sp>
        </mc:Fallback>
      </mc:AlternateContent>
      <p:grpSp>
        <p:nvGrpSpPr>
          <p:cNvPr id="6" name="Group 5"/>
          <p:cNvGrpSpPr/>
          <p:nvPr/>
        </p:nvGrpSpPr>
        <p:grpSpPr>
          <a:xfrm>
            <a:off x="609600" y="5272605"/>
            <a:ext cx="11398624" cy="1200329"/>
            <a:chOff x="609600" y="5272605"/>
            <a:chExt cx="11398624" cy="1200329"/>
          </a:xfrm>
        </p:grpSpPr>
        <mc:AlternateContent xmlns:mc="http://schemas.openxmlformats.org/markup-compatibility/2006" xmlns:a14="http://schemas.microsoft.com/office/drawing/2010/main">
          <mc:Choice Requires="a14">
            <p:sp>
              <p:nvSpPr>
                <p:cNvPr id="4" name="TextBox 3"/>
                <p:cNvSpPr txBox="1"/>
                <p:nvPr/>
              </p:nvSpPr>
              <p:spPr>
                <a:xfrm>
                  <a:off x="609600" y="5272605"/>
                  <a:ext cx="5392271" cy="830997"/>
                </a:xfrm>
                <a:prstGeom prst="rect">
                  <a:avLst/>
                </a:prstGeom>
                <a:noFill/>
                <a:ln>
                  <a:noFill/>
                </a:ln>
              </p:spPr>
              <p:txBody>
                <a:bodyPr wrap="square" rtlCol="0">
                  <a:spAutoFit/>
                </a:bodyPr>
                <a:lstStyle/>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𝐿𝐿</m:t>
                          </m:r>
                        </m:e>
                        <m:sub>
                          <m:r>
                            <a:rPr lang="en-US" sz="2400" b="0" i="1" smtClean="0">
                              <a:latin typeface="Cambria Math" panose="02040503050406030204" pitchFamily="18" charset="0"/>
                            </a:rPr>
                            <m:t>𝑀𝐷</m:t>
                          </m:r>
                        </m:sub>
                      </m:sSub>
                      <m:r>
                        <a:rPr lang="en-US" sz="2400" b="0" i="0" smtClean="0">
                          <a:latin typeface="Cambria Math" panose="02040503050406030204" pitchFamily="18" charset="0"/>
                        </a:rPr>
                        <m:t>:</m:t>
                      </m:r>
                    </m:oMath>
                  </a14:m>
                  <a:r>
                    <a:rPr lang="en-US" sz="2400" smtClean="0">
                      <a:latin typeface="Times New Roman" panose="02020603050405020304" pitchFamily="18" charset="0"/>
                      <a:cs typeface="Times New Roman" panose="02020603050405020304" pitchFamily="18" charset="0"/>
                    </a:rPr>
                    <a:t> giới hạn dưới của lớp chứa </a:t>
                  </a:r>
                  <a:r>
                    <a:rPr lang="en-US" sz="2400" i="1" smtClean="0">
                      <a:latin typeface="Times New Roman" panose="02020603050405020304" pitchFamily="18" charset="0"/>
                      <a:cs typeface="Times New Roman" panose="02020603050405020304" pitchFamily="18" charset="0"/>
                    </a:rPr>
                    <a:t>MD</a:t>
                  </a:r>
                </a:p>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h</m:t>
                          </m:r>
                        </m:e>
                        <m:sub>
                          <m:r>
                            <a:rPr lang="en-US" sz="2400" b="0" i="1" smtClean="0">
                              <a:latin typeface="Cambria Math" panose="02040503050406030204" pitchFamily="18" charset="0"/>
                            </a:rPr>
                            <m:t>𝑀𝐷</m:t>
                          </m:r>
                        </m:sub>
                      </m:sSub>
                      <m:r>
                        <a:rPr lang="en-US" sz="2400" b="0" i="0" smtClean="0">
                          <a:latin typeface="Cambria Math" panose="02040503050406030204" pitchFamily="18" charset="0"/>
                        </a:rPr>
                        <m:t>:</m:t>
                      </m:r>
                    </m:oMath>
                  </a14:m>
                  <a:r>
                    <a:rPr lang="en-US" sz="2400" dirty="0"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khoảng cách của lớp chứa </a:t>
                  </a:r>
                  <a:r>
                    <a:rPr lang="en-US" sz="2400" i="1" smtClean="0">
                      <a:latin typeface="Times New Roman" panose="02020603050405020304" pitchFamily="18" charset="0"/>
                      <a:cs typeface="Times New Roman" panose="02020603050405020304" pitchFamily="18" charset="0"/>
                    </a:rPr>
                    <a:t>MD</a:t>
                  </a:r>
                  <a:endParaRPr lang="en-US" sz="2400" i="1" dirty="0" err="1" smtClean="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09600" y="5272605"/>
                  <a:ext cx="5392271" cy="830997"/>
                </a:xfrm>
                <a:prstGeom prst="rect">
                  <a:avLst/>
                </a:prstGeom>
                <a:blipFill rotWithShape="0">
                  <a:blip r:embed="rId3"/>
                  <a:stretch>
                    <a:fillRect l="-339" t="-5882" b="-16176"/>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6239437" y="5272605"/>
                  <a:ext cx="5768787" cy="1200329"/>
                </a:xfrm>
                <a:prstGeom prst="rect">
                  <a:avLst/>
                </a:prstGeom>
                <a:noFill/>
                <a:ln>
                  <a:noFill/>
                </a:ln>
              </p:spPr>
              <p:txBody>
                <a:bodyPr wrap="square" rtlCol="0">
                  <a:spAutoFit/>
                </a:bodyPr>
                <a:lstStyle/>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𝑀𝐷</m:t>
                          </m:r>
                          <m:r>
                            <a:rPr lang="en-US" sz="2400" b="0" i="1" smtClean="0">
                              <a:latin typeface="Cambria Math" panose="02040503050406030204" pitchFamily="18" charset="0"/>
                            </a:rPr>
                            <m:t>−1</m:t>
                          </m:r>
                        </m:sub>
                      </m:sSub>
                      <m:r>
                        <a:rPr lang="en-US" sz="2400" b="0" i="0" smtClean="0">
                          <a:latin typeface="Cambria Math" panose="02040503050406030204" pitchFamily="18" charset="0"/>
                        </a:rPr>
                        <m:t>:</m:t>
                      </m:r>
                    </m:oMath>
                  </a14:m>
                  <a:r>
                    <a:rPr lang="en-US" sz="2400" smtClean="0">
                      <a:latin typeface="Times New Roman" panose="02020603050405020304" pitchFamily="18" charset="0"/>
                      <a:cs typeface="Times New Roman" panose="02020603050405020304" pitchFamily="18" charset="0"/>
                    </a:rPr>
                    <a:t> tần số tích lũy lớp ngay trước lớp       </a:t>
                  </a:r>
                </a:p>
                <a:p>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            chứa MD</a:t>
                  </a:r>
                </a:p>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𝑓</m:t>
                          </m:r>
                        </m:e>
                        <m:sub>
                          <m:r>
                            <a:rPr lang="en-US" sz="2400" b="0" i="1" smtClean="0">
                              <a:latin typeface="Cambria Math" panose="02040503050406030204" pitchFamily="18" charset="0"/>
                            </a:rPr>
                            <m:t>𝑀𝐷</m:t>
                          </m:r>
                        </m:sub>
                      </m:sSub>
                      <m:r>
                        <a:rPr lang="en-US" sz="2400" b="0" i="0" smtClean="0">
                          <a:latin typeface="Cambria Math" panose="02040503050406030204" pitchFamily="18" charset="0"/>
                        </a:rPr>
                        <m:t>:</m:t>
                      </m:r>
                    </m:oMath>
                  </a14:m>
                  <a:r>
                    <a:rPr lang="en-US" sz="2400" dirty="0"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tần số của lớp chứa </a:t>
                  </a:r>
                  <a:r>
                    <a:rPr lang="en-US" sz="2400" i="1" smtClean="0">
                      <a:latin typeface="Times New Roman" panose="02020603050405020304" pitchFamily="18" charset="0"/>
                      <a:cs typeface="Times New Roman" panose="02020603050405020304" pitchFamily="18" charset="0"/>
                    </a:rPr>
                    <a:t>MD</a:t>
                  </a:r>
                  <a:endParaRPr lang="en-US" sz="2400" i="1" dirty="0" err="1" smtClean="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239437" y="5272605"/>
                  <a:ext cx="5768787" cy="1200329"/>
                </a:xfrm>
                <a:prstGeom prst="rect">
                  <a:avLst/>
                </a:prstGeom>
                <a:blipFill rotWithShape="0">
                  <a:blip r:embed="rId4"/>
                  <a:stretch>
                    <a:fillRect l="-951" t="-4061" r="-1163" b="-10660"/>
                  </a:stretch>
                </a:blipFill>
                <a:ln>
                  <a:noFill/>
                </a:ln>
              </p:spPr>
              <p:txBody>
                <a:bodyPr/>
                <a:lstStyle/>
                <a:p>
                  <a:r>
                    <a:rPr lang="en-US">
                      <a:noFill/>
                    </a:rPr>
                    <a:t> </a:t>
                  </a:r>
                </a:p>
              </p:txBody>
            </p:sp>
          </mc:Fallback>
        </mc:AlternateContent>
      </p:grpSp>
    </p:spTree>
    <p:extLst>
      <p:ext uri="{BB962C8B-B14F-4D97-AF65-F5344CB8AC3E}">
        <p14:creationId xmlns:p14="http://schemas.microsoft.com/office/powerpoint/2010/main" val="3836002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smtClean="0">
                <a:solidFill>
                  <a:schemeClr val="tx1"/>
                </a:solidFill>
                <a:latin typeface="Times New Roman" panose="02020603050405020304" pitchFamily="18" charset="0"/>
                <a:cs typeface="Times New Roman" panose="02020603050405020304" pitchFamily="18" charset="0"/>
              </a:rPr>
              <a:t>Ví dụ: </a:t>
            </a:r>
            <a:r>
              <a:rPr lang="en-US" sz="3600" smtClean="0">
                <a:solidFill>
                  <a:schemeClr val="tx1"/>
                </a:solidFill>
                <a:latin typeface="Times New Roman" panose="02020603050405020304" pitchFamily="18" charset="0"/>
                <a:cs typeface="Times New Roman" panose="02020603050405020304" pitchFamily="18" charset="0"/>
              </a:rPr>
              <a:t>Tìm trung vị của dữ liệu cho bởi bảng sau:</a:t>
            </a:r>
            <a:endParaRPr lang="en-US" sz="36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9774873"/>
              </p:ext>
            </p:extLst>
          </p:nvPr>
        </p:nvGraphicFramePr>
        <p:xfrm>
          <a:off x="2438400" y="2271339"/>
          <a:ext cx="7498976" cy="4145280"/>
        </p:xfrm>
        <a:graphic>
          <a:graphicData uri="http://schemas.openxmlformats.org/drawingml/2006/table">
            <a:tbl>
              <a:tblPr firstRow="1" bandRow="1">
                <a:tableStyleId>{8799B23B-EC83-4686-B30A-512413B5E67A}</a:tableStyleId>
              </a:tblPr>
              <a:tblGrid>
                <a:gridCol w="2469776"/>
                <a:gridCol w="1748118"/>
                <a:gridCol w="3281082"/>
              </a:tblGrid>
              <a:tr h="370840">
                <a:tc>
                  <a:txBody>
                    <a:bodyPr/>
                    <a:lstStyle/>
                    <a:p>
                      <a:pPr algn="ctr"/>
                      <a:r>
                        <a:rPr lang="en-US" sz="2800" smtClean="0"/>
                        <a:t>Lớp</a:t>
                      </a:r>
                      <a:endParaRPr lang="en-US" sz="2800"/>
                    </a:p>
                  </a:txBody>
                  <a:tcPr/>
                </a:tc>
                <a:tc>
                  <a:txBody>
                    <a:bodyPr/>
                    <a:lstStyle/>
                    <a:p>
                      <a:pPr algn="ctr"/>
                      <a:r>
                        <a:rPr lang="en-US" sz="2800" smtClean="0"/>
                        <a:t>Tần</a:t>
                      </a:r>
                      <a:r>
                        <a:rPr lang="en-US" sz="2800" baseline="0" smtClean="0"/>
                        <a:t> số</a:t>
                      </a:r>
                      <a:endParaRPr lang="en-US" sz="2800"/>
                    </a:p>
                  </a:txBody>
                  <a:tcPr/>
                </a:tc>
                <a:tc>
                  <a:txBody>
                    <a:bodyPr/>
                    <a:lstStyle/>
                    <a:p>
                      <a:pPr algn="ctr"/>
                      <a:r>
                        <a:rPr lang="en-US" sz="2800" smtClean="0"/>
                        <a:t>Tần</a:t>
                      </a:r>
                      <a:r>
                        <a:rPr lang="en-US" sz="2800" baseline="0" smtClean="0"/>
                        <a:t> số tích lũy </a:t>
                      </a:r>
                      <a:endParaRPr lang="en-US" sz="2800"/>
                    </a:p>
                  </a:txBody>
                  <a:tcPr/>
                </a:tc>
              </a:tr>
              <a:tr h="370840">
                <a:tc>
                  <a:txBody>
                    <a:bodyPr/>
                    <a:lstStyle/>
                    <a:p>
                      <a:pPr algn="ctr"/>
                      <a:r>
                        <a:rPr lang="en-US" sz="2800" smtClean="0"/>
                        <a:t>5.5 – 10.5</a:t>
                      </a:r>
                      <a:endParaRPr lang="en-US" sz="2800"/>
                    </a:p>
                  </a:txBody>
                  <a:tcPr/>
                </a:tc>
                <a:tc>
                  <a:txBody>
                    <a:bodyPr/>
                    <a:lstStyle/>
                    <a:p>
                      <a:pPr algn="ctr"/>
                      <a:r>
                        <a:rPr lang="en-US" sz="2800" smtClean="0"/>
                        <a:t>1</a:t>
                      </a:r>
                      <a:endParaRPr lang="en-US" sz="2800"/>
                    </a:p>
                  </a:txBody>
                  <a:tcPr/>
                </a:tc>
                <a:tc>
                  <a:txBody>
                    <a:bodyPr/>
                    <a:lstStyle/>
                    <a:p>
                      <a:pPr algn="ctr"/>
                      <a:r>
                        <a:rPr lang="en-US" sz="2800" smtClean="0"/>
                        <a:t>1</a:t>
                      </a:r>
                      <a:endParaRPr lang="en-US" sz="2800"/>
                    </a:p>
                  </a:txBody>
                  <a:tcPr/>
                </a:tc>
              </a:tr>
              <a:tr h="370840">
                <a:tc>
                  <a:txBody>
                    <a:bodyPr/>
                    <a:lstStyle/>
                    <a:p>
                      <a:pPr algn="ctr"/>
                      <a:r>
                        <a:rPr lang="en-US" sz="2800" smtClean="0"/>
                        <a:t>10.5 – 15.5</a:t>
                      </a:r>
                      <a:endParaRPr lang="en-US" sz="2800"/>
                    </a:p>
                  </a:txBody>
                  <a:tcPr/>
                </a:tc>
                <a:tc>
                  <a:txBody>
                    <a:bodyPr/>
                    <a:lstStyle/>
                    <a:p>
                      <a:pPr algn="ctr"/>
                      <a:r>
                        <a:rPr lang="en-US" sz="2800" smtClean="0"/>
                        <a:t>2</a:t>
                      </a:r>
                      <a:endParaRPr lang="en-US" sz="2800"/>
                    </a:p>
                  </a:txBody>
                  <a:tcPr/>
                </a:tc>
                <a:tc>
                  <a:txBody>
                    <a:bodyPr/>
                    <a:lstStyle/>
                    <a:p>
                      <a:pPr algn="ctr"/>
                      <a:r>
                        <a:rPr lang="en-US" sz="2800" smtClean="0"/>
                        <a:t>3</a:t>
                      </a:r>
                      <a:endParaRPr lang="en-US" sz="2800"/>
                    </a:p>
                  </a:txBody>
                  <a:tcPr/>
                </a:tc>
              </a:tr>
              <a:tr h="370840">
                <a:tc>
                  <a:txBody>
                    <a:bodyPr/>
                    <a:lstStyle/>
                    <a:p>
                      <a:pPr algn="ctr"/>
                      <a:r>
                        <a:rPr lang="en-US" sz="2800" smtClean="0"/>
                        <a:t>15.5 – 20.5</a:t>
                      </a:r>
                      <a:endParaRPr lang="en-US" sz="2800"/>
                    </a:p>
                  </a:txBody>
                  <a:tcPr/>
                </a:tc>
                <a:tc>
                  <a:txBody>
                    <a:bodyPr/>
                    <a:lstStyle/>
                    <a:p>
                      <a:pPr algn="ctr"/>
                      <a:r>
                        <a:rPr lang="en-US" sz="2800" smtClean="0"/>
                        <a:t>3</a:t>
                      </a:r>
                      <a:endParaRPr lang="en-US" sz="2800"/>
                    </a:p>
                  </a:txBody>
                  <a:tcPr/>
                </a:tc>
                <a:tc>
                  <a:txBody>
                    <a:bodyPr/>
                    <a:lstStyle/>
                    <a:p>
                      <a:pPr algn="ctr"/>
                      <a:r>
                        <a:rPr lang="en-US" sz="2800" smtClean="0"/>
                        <a:t>6</a:t>
                      </a:r>
                      <a:endParaRPr lang="en-US" sz="2800"/>
                    </a:p>
                  </a:txBody>
                  <a:tcPr/>
                </a:tc>
              </a:tr>
              <a:tr h="370840">
                <a:tc>
                  <a:txBody>
                    <a:bodyPr/>
                    <a:lstStyle/>
                    <a:p>
                      <a:pPr algn="ctr"/>
                      <a:r>
                        <a:rPr lang="en-US" sz="2800" smtClean="0"/>
                        <a:t>20.5 – 25.5</a:t>
                      </a:r>
                      <a:endParaRPr lang="en-US" sz="2800"/>
                    </a:p>
                  </a:txBody>
                  <a:tcPr/>
                </a:tc>
                <a:tc>
                  <a:txBody>
                    <a:bodyPr/>
                    <a:lstStyle/>
                    <a:p>
                      <a:pPr algn="ctr"/>
                      <a:r>
                        <a:rPr lang="en-US" sz="2800" smtClean="0"/>
                        <a:t>5</a:t>
                      </a:r>
                      <a:endParaRPr lang="en-US" sz="2800"/>
                    </a:p>
                  </a:txBody>
                  <a:tcPr/>
                </a:tc>
                <a:tc>
                  <a:txBody>
                    <a:bodyPr/>
                    <a:lstStyle/>
                    <a:p>
                      <a:pPr algn="ctr"/>
                      <a:r>
                        <a:rPr lang="en-US" sz="2800" smtClean="0"/>
                        <a:t>11</a:t>
                      </a:r>
                      <a:endParaRPr lang="en-US" sz="2800"/>
                    </a:p>
                  </a:txBody>
                  <a:tcPr/>
                </a:tc>
              </a:tr>
              <a:tr h="370840">
                <a:tc>
                  <a:txBody>
                    <a:bodyPr/>
                    <a:lstStyle/>
                    <a:p>
                      <a:pPr algn="ctr"/>
                      <a:r>
                        <a:rPr lang="en-US" sz="2800" smtClean="0"/>
                        <a:t>25.5 – 30.5</a:t>
                      </a:r>
                      <a:endParaRPr lang="en-US" sz="2800"/>
                    </a:p>
                  </a:txBody>
                  <a:tcPr/>
                </a:tc>
                <a:tc>
                  <a:txBody>
                    <a:bodyPr/>
                    <a:lstStyle/>
                    <a:p>
                      <a:pPr algn="ctr"/>
                      <a:r>
                        <a:rPr lang="en-US" sz="2800" smtClean="0"/>
                        <a:t>4</a:t>
                      </a:r>
                      <a:endParaRPr lang="en-US" sz="2800"/>
                    </a:p>
                  </a:txBody>
                  <a:tcPr/>
                </a:tc>
                <a:tc>
                  <a:txBody>
                    <a:bodyPr/>
                    <a:lstStyle/>
                    <a:p>
                      <a:pPr algn="ctr"/>
                      <a:r>
                        <a:rPr lang="en-US" sz="2800" smtClean="0"/>
                        <a:t>15</a:t>
                      </a:r>
                      <a:endParaRPr lang="en-US" sz="2800"/>
                    </a:p>
                  </a:txBody>
                  <a:tcPr/>
                </a:tc>
              </a:tr>
              <a:tr h="370840">
                <a:tc>
                  <a:txBody>
                    <a:bodyPr/>
                    <a:lstStyle/>
                    <a:p>
                      <a:pPr algn="ctr"/>
                      <a:r>
                        <a:rPr lang="en-US" sz="2800" smtClean="0"/>
                        <a:t>30.5 – 35.5</a:t>
                      </a:r>
                      <a:endParaRPr lang="en-US" sz="2800"/>
                    </a:p>
                  </a:txBody>
                  <a:tcPr/>
                </a:tc>
                <a:tc>
                  <a:txBody>
                    <a:bodyPr/>
                    <a:lstStyle/>
                    <a:p>
                      <a:pPr algn="ctr"/>
                      <a:r>
                        <a:rPr lang="en-US" sz="2800" smtClean="0"/>
                        <a:t>3</a:t>
                      </a:r>
                      <a:endParaRPr lang="en-US" sz="2800"/>
                    </a:p>
                  </a:txBody>
                  <a:tcPr/>
                </a:tc>
                <a:tc>
                  <a:txBody>
                    <a:bodyPr/>
                    <a:lstStyle/>
                    <a:p>
                      <a:pPr algn="ctr"/>
                      <a:r>
                        <a:rPr lang="en-US" sz="2800" smtClean="0"/>
                        <a:t>18</a:t>
                      </a:r>
                      <a:endParaRPr lang="en-US" sz="2800"/>
                    </a:p>
                  </a:txBody>
                  <a:tcPr/>
                </a:tc>
              </a:tr>
              <a:tr h="370840">
                <a:tc>
                  <a:txBody>
                    <a:bodyPr/>
                    <a:lstStyle/>
                    <a:p>
                      <a:pPr algn="ctr"/>
                      <a:r>
                        <a:rPr lang="en-US" sz="2800" smtClean="0"/>
                        <a:t>35.5 – 40.5</a:t>
                      </a:r>
                      <a:endParaRPr lang="en-US" sz="2800"/>
                    </a:p>
                  </a:txBody>
                  <a:tcPr/>
                </a:tc>
                <a:tc>
                  <a:txBody>
                    <a:bodyPr/>
                    <a:lstStyle/>
                    <a:p>
                      <a:pPr algn="ctr"/>
                      <a:r>
                        <a:rPr lang="en-US" sz="2800" smtClean="0"/>
                        <a:t>2</a:t>
                      </a:r>
                      <a:endParaRPr lang="en-US" sz="2800"/>
                    </a:p>
                  </a:txBody>
                  <a:tcPr/>
                </a:tc>
                <a:tc>
                  <a:txBody>
                    <a:bodyPr/>
                    <a:lstStyle/>
                    <a:p>
                      <a:pPr algn="ctr"/>
                      <a:r>
                        <a:rPr lang="en-US" sz="2800" smtClean="0"/>
                        <a:t>20</a:t>
                      </a:r>
                      <a:endParaRPr lang="en-US" sz="2800"/>
                    </a:p>
                  </a:txBody>
                  <a:tcPr/>
                </a:tc>
              </a:tr>
            </a:tbl>
          </a:graphicData>
        </a:graphic>
      </p:graphicFrame>
      <p:sp>
        <p:nvSpPr>
          <p:cNvPr id="8" name="Oval 7"/>
          <p:cNvSpPr/>
          <p:nvPr/>
        </p:nvSpPr>
        <p:spPr>
          <a:xfrm>
            <a:off x="7449671" y="4316506"/>
            <a:ext cx="1680882" cy="564776"/>
          </a:xfrm>
          <a:prstGeom prst="ellipse">
            <a:avLst/>
          </a:prstGeom>
          <a:noFill/>
          <a:ln w="34925">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Oval 8"/>
          <p:cNvSpPr/>
          <p:nvPr/>
        </p:nvSpPr>
        <p:spPr>
          <a:xfrm>
            <a:off x="2626658" y="4316506"/>
            <a:ext cx="2120153" cy="564776"/>
          </a:xfrm>
          <a:prstGeom prst="ellipse">
            <a:avLst/>
          </a:prstGeom>
          <a:noFill/>
          <a:ln w="34925">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solidFill>
                  <a:schemeClr val="tx1"/>
                </a:solidFill>
                <a:latin typeface="Times New Roman" panose="02020603050405020304" pitchFamily="18" charset="0"/>
                <a:cs typeface="Times New Roman" panose="02020603050405020304" pitchFamily="18" charset="0"/>
              </a:rPr>
              <a:t>Mode</a:t>
            </a:r>
            <a:endParaRPr lang="en-US" sz="4000" b="1">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09600" y="1961233"/>
            <a:ext cx="10972800" cy="954107"/>
          </a:xfrm>
          <a:prstGeom prst="rect">
            <a:avLst/>
          </a:prstGeom>
          <a:noFill/>
          <a:ln>
            <a:noFill/>
          </a:ln>
        </p:spPr>
        <p:txBody>
          <a:bodyPr wrap="square" rtlCol="0">
            <a:spAutoFit/>
          </a:bodyPr>
          <a:lstStyle/>
          <a:p>
            <a:r>
              <a:rPr lang="en-US" sz="2800" b="1" smtClean="0">
                <a:latin typeface="Times New Roman" panose="02020603050405020304" pitchFamily="18" charset="0"/>
                <a:cs typeface="Times New Roman" panose="02020603050405020304" pitchFamily="18" charset="0"/>
              </a:rPr>
              <a:t>Định nghĩa: </a:t>
            </a:r>
            <a:r>
              <a:rPr lang="en-US" sz="2800" smtClean="0">
                <a:latin typeface="Times New Roman" panose="02020603050405020304" pitchFamily="18" charset="0"/>
                <a:cs typeface="Times New Roman" panose="02020603050405020304" pitchFamily="18" charset="0"/>
              </a:rPr>
              <a:t>Mode là giá trị của phần tử có số lần xuất hiện lớn nhất trong mẫu dữ liệu.</a:t>
            </a:r>
            <a:endParaRPr lang="en-US" sz="2800" dirty="0" err="1" smtClean="0">
              <a:latin typeface="Times New Roman" panose="02020603050405020304" pitchFamily="18" charset="0"/>
              <a:cs typeface="Times New Roman" panose="02020603050405020304" pitchFamily="18" charset="0"/>
            </a:endParaRPr>
          </a:p>
        </p:txBody>
      </p:sp>
      <p:graphicFrame>
        <p:nvGraphicFramePr>
          <p:cNvPr id="6" name="Diagram 5"/>
          <p:cNvGraphicFramePr/>
          <p:nvPr>
            <p:extLst>
              <p:ext uri="{D42A27DB-BD31-4B8C-83A1-F6EECF244321}">
                <p14:modId xmlns:p14="http://schemas.microsoft.com/office/powerpoint/2010/main" val="3247633230"/>
              </p:ext>
            </p:extLst>
          </p:nvPr>
        </p:nvGraphicFramePr>
        <p:xfrm>
          <a:off x="2032000" y="2770094"/>
          <a:ext cx="7233024" cy="3805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53035" y="6172202"/>
            <a:ext cx="1572866" cy="523220"/>
          </a:xfrm>
          <a:prstGeom prst="rect">
            <a:avLst/>
          </a:prstGeom>
          <a:noFill/>
          <a:ln>
            <a:solidFill>
              <a:schemeClr val="bg1"/>
            </a:solidFill>
          </a:ln>
        </p:spPr>
        <p:txBody>
          <a:bodyPr wrap="none" rtlCol="0">
            <a:spAutoFit/>
          </a:bodyPr>
          <a:lstStyle/>
          <a:p>
            <a:r>
              <a:rPr lang="en-US" sz="2800" b="1" smtClean="0">
                <a:latin typeface="Times New Roman" panose="02020603050405020304" pitchFamily="18" charset="0"/>
                <a:cs typeface="Times New Roman" panose="02020603050405020304" pitchFamily="18" charset="0"/>
              </a:rPr>
              <a:t>Ý nghĩa?</a:t>
            </a:r>
            <a:endParaRPr lang="en-US" sz="2800" b="1" dirty="0" err="1"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9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dgm id="{9EB21BB1-DFC7-4839-9846-E66ADCE671EC}"/>
                                            </p:graphicEl>
                                          </p:spTgt>
                                        </p:tgtEl>
                                        <p:attrNameLst>
                                          <p:attrName>style.visibility</p:attrName>
                                        </p:attrNameLst>
                                      </p:cBhvr>
                                      <p:to>
                                        <p:strVal val="visible"/>
                                      </p:to>
                                    </p:set>
                                    <p:animEffect transition="in" filter="wipe(left)">
                                      <p:cBhvr>
                                        <p:cTn id="7" dur="500"/>
                                        <p:tgtEl>
                                          <p:spTgt spid="6">
                                            <p:graphicEl>
                                              <a:dgm id="{9EB21BB1-DFC7-4839-9846-E66ADCE671E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dgm id="{2B00BF40-D259-448A-87C0-0594ECCDDE54}"/>
                                            </p:graphicEl>
                                          </p:spTgt>
                                        </p:tgtEl>
                                        <p:attrNameLst>
                                          <p:attrName>style.visibility</p:attrName>
                                        </p:attrNameLst>
                                      </p:cBhvr>
                                      <p:to>
                                        <p:strVal val="visible"/>
                                      </p:to>
                                    </p:set>
                                    <p:animEffect transition="in" filter="wipe(left)">
                                      <p:cBhvr>
                                        <p:cTn id="12" dur="500"/>
                                        <p:tgtEl>
                                          <p:spTgt spid="6">
                                            <p:graphicEl>
                                              <a:dgm id="{2B00BF40-D259-448A-87C0-0594ECCDDE54}"/>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
                                            <p:graphicEl>
                                              <a:dgm id="{E050F16C-2A3D-4BD7-B39F-FD0030F2F5C3}"/>
                                            </p:graphicEl>
                                          </p:spTgt>
                                        </p:tgtEl>
                                        <p:attrNameLst>
                                          <p:attrName>style.visibility</p:attrName>
                                        </p:attrNameLst>
                                      </p:cBhvr>
                                      <p:to>
                                        <p:strVal val="visible"/>
                                      </p:to>
                                    </p:set>
                                    <p:animEffect transition="in" filter="wipe(left)">
                                      <p:cBhvr>
                                        <p:cTn id="15" dur="500"/>
                                        <p:tgtEl>
                                          <p:spTgt spid="6">
                                            <p:graphicEl>
                                              <a:dgm id="{E050F16C-2A3D-4BD7-B39F-FD0030F2F5C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graphicEl>
                                              <a:dgm id="{BADCE199-3718-4A73-8212-22872F02E9A0}"/>
                                            </p:graphicEl>
                                          </p:spTgt>
                                        </p:tgtEl>
                                        <p:attrNameLst>
                                          <p:attrName>style.visibility</p:attrName>
                                        </p:attrNameLst>
                                      </p:cBhvr>
                                      <p:to>
                                        <p:strVal val="visible"/>
                                      </p:to>
                                    </p:set>
                                    <p:animEffect transition="in" filter="wipe(left)">
                                      <p:cBhvr>
                                        <p:cTn id="20" dur="500"/>
                                        <p:tgtEl>
                                          <p:spTgt spid="6">
                                            <p:graphicEl>
                                              <a:dgm id="{BADCE199-3718-4A73-8212-22872F02E9A0}"/>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
                                            <p:graphicEl>
                                              <a:dgm id="{14025E16-12F1-43DB-9C44-0D9712CD2088}"/>
                                            </p:graphicEl>
                                          </p:spTgt>
                                        </p:tgtEl>
                                        <p:attrNameLst>
                                          <p:attrName>style.visibility</p:attrName>
                                        </p:attrNameLst>
                                      </p:cBhvr>
                                      <p:to>
                                        <p:strVal val="visible"/>
                                      </p:to>
                                    </p:set>
                                    <p:animEffect transition="in" filter="wipe(left)">
                                      <p:cBhvr>
                                        <p:cTn id="23" dur="500"/>
                                        <p:tgtEl>
                                          <p:spTgt spid="6">
                                            <p:graphicEl>
                                              <a:dgm id="{14025E16-12F1-43DB-9C44-0D9712CD208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graphicEl>
                                              <a:dgm id="{42E8B61B-BFBD-4CCE-BE69-EC99E1BE8387}"/>
                                            </p:graphicEl>
                                          </p:spTgt>
                                        </p:tgtEl>
                                        <p:attrNameLst>
                                          <p:attrName>style.visibility</p:attrName>
                                        </p:attrNameLst>
                                      </p:cBhvr>
                                      <p:to>
                                        <p:strVal val="visible"/>
                                      </p:to>
                                    </p:set>
                                    <p:animEffect transition="in" filter="wipe(left)">
                                      <p:cBhvr>
                                        <p:cTn id="28" dur="500"/>
                                        <p:tgtEl>
                                          <p:spTgt spid="6">
                                            <p:graphicEl>
                                              <a:dgm id="{42E8B61B-BFBD-4CCE-BE69-EC99E1BE8387}"/>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6">
                                            <p:graphicEl>
                                              <a:dgm id="{91F43092-0C06-4FCF-A244-AE40F0F4CCDB}"/>
                                            </p:graphicEl>
                                          </p:spTgt>
                                        </p:tgtEl>
                                        <p:attrNameLst>
                                          <p:attrName>style.visibility</p:attrName>
                                        </p:attrNameLst>
                                      </p:cBhvr>
                                      <p:to>
                                        <p:strVal val="visible"/>
                                      </p:to>
                                    </p:set>
                                    <p:animEffect transition="in" filter="wipe(left)">
                                      <p:cBhvr>
                                        <p:cTn id="31" dur="500"/>
                                        <p:tgtEl>
                                          <p:spTgt spid="6">
                                            <p:graphicEl>
                                              <a:dgm id="{91F43092-0C06-4FCF-A244-AE40F0F4CCD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
                                            <p:graphicEl>
                                              <a:dgm id="{EE3A8DA6-C206-47B0-923B-BD6B8F83E653}"/>
                                            </p:graphicEl>
                                          </p:spTgt>
                                        </p:tgtEl>
                                        <p:attrNameLst>
                                          <p:attrName>style.visibility</p:attrName>
                                        </p:attrNameLst>
                                      </p:cBhvr>
                                      <p:to>
                                        <p:strVal val="visible"/>
                                      </p:to>
                                    </p:set>
                                    <p:animEffect transition="in" filter="wipe(left)">
                                      <p:cBhvr>
                                        <p:cTn id="36" dur="500"/>
                                        <p:tgtEl>
                                          <p:spTgt spid="6">
                                            <p:graphicEl>
                                              <a:dgm id="{EE3A8DA6-C206-47B0-923B-BD6B8F83E653}"/>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6">
                                            <p:graphicEl>
                                              <a:dgm id="{391E3B50-9F28-4195-A74C-1AE5F6F1B84E}"/>
                                            </p:graphicEl>
                                          </p:spTgt>
                                        </p:tgtEl>
                                        <p:attrNameLst>
                                          <p:attrName>style.visibility</p:attrName>
                                        </p:attrNameLst>
                                      </p:cBhvr>
                                      <p:to>
                                        <p:strVal val="visible"/>
                                      </p:to>
                                    </p:set>
                                    <p:animEffect transition="in" filter="wipe(left)">
                                      <p:cBhvr>
                                        <p:cTn id="39" dur="500"/>
                                        <p:tgtEl>
                                          <p:spTgt spid="6">
                                            <p:graphicEl>
                                              <a:dgm id="{391E3B50-9F28-4195-A74C-1AE5F6F1B84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3389" y="1050325"/>
            <a:ext cx="10972800" cy="623406"/>
          </a:xfrm>
        </p:spPr>
        <p:txBody>
          <a:bodyPr>
            <a:normAutofit/>
          </a:bodyPr>
          <a:lstStyle/>
          <a:p>
            <a:r>
              <a:rPr lang="en-US" sz="3600" b="1" smtClean="0">
                <a:solidFill>
                  <a:schemeClr val="tx1"/>
                </a:solidFill>
                <a:latin typeface="Times New Roman" panose="02020603050405020304" pitchFamily="18" charset="0"/>
                <a:cs typeface="Times New Roman" panose="02020603050405020304" pitchFamily="18" charset="0"/>
              </a:rPr>
              <a:t>Ví dụ:</a:t>
            </a:r>
            <a:r>
              <a:rPr lang="en-US" sz="3600" smtClean="0">
                <a:solidFill>
                  <a:schemeClr val="tx1"/>
                </a:solidFill>
                <a:latin typeface="Times New Roman" panose="02020603050405020304" pitchFamily="18" charset="0"/>
                <a:cs typeface="Times New Roman" panose="02020603050405020304" pitchFamily="18" charset="0"/>
              </a:rPr>
              <a:t> </a:t>
            </a:r>
            <a:r>
              <a:rPr lang="vi-VN" sz="3600">
                <a:solidFill>
                  <a:schemeClr val="tx1"/>
                </a:solidFill>
                <a:latin typeface="Times New Roman" panose="02020603050405020304" pitchFamily="18" charset="0"/>
                <a:cs typeface="Times New Roman" panose="02020603050405020304" pitchFamily="18" charset="0"/>
              </a:rPr>
              <a:t>Cho bảng số </a:t>
            </a:r>
            <a:r>
              <a:rPr lang="vi-VN" sz="3600" smtClean="0">
                <a:solidFill>
                  <a:schemeClr val="tx1"/>
                </a:solidFill>
                <a:latin typeface="Times New Roman" panose="02020603050405020304" pitchFamily="18" charset="0"/>
                <a:cs typeface="Times New Roman" panose="02020603050405020304" pitchFamily="18" charset="0"/>
              </a:rPr>
              <a:t>liệu. </a:t>
            </a:r>
            <a:endParaRPr lang="en-US" sz="36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5987761"/>
              </p:ext>
            </p:extLst>
          </p:nvPr>
        </p:nvGraphicFramePr>
        <p:xfrm>
          <a:off x="2940420" y="2042740"/>
          <a:ext cx="4177553" cy="4145280"/>
        </p:xfrm>
        <a:graphic>
          <a:graphicData uri="http://schemas.openxmlformats.org/drawingml/2006/table">
            <a:tbl>
              <a:tblPr firstRow="1" bandRow="1">
                <a:tableStyleId>{8799B23B-EC83-4686-B30A-512413B5E67A}</a:tableStyleId>
              </a:tblPr>
              <a:tblGrid>
                <a:gridCol w="2792806"/>
                <a:gridCol w="1384747"/>
              </a:tblGrid>
              <a:tr h="370840">
                <a:tc>
                  <a:txBody>
                    <a:bodyPr/>
                    <a:lstStyle/>
                    <a:p>
                      <a:pPr algn="ctr"/>
                      <a:r>
                        <a:rPr lang="en-US" sz="2800" smtClean="0"/>
                        <a:t>Lớp</a:t>
                      </a:r>
                      <a:endParaRPr lang="en-US" sz="2800"/>
                    </a:p>
                  </a:txBody>
                  <a:tcPr/>
                </a:tc>
                <a:tc>
                  <a:txBody>
                    <a:bodyPr/>
                    <a:lstStyle/>
                    <a:p>
                      <a:pPr algn="ctr"/>
                      <a:r>
                        <a:rPr lang="en-US" sz="2800" smtClean="0"/>
                        <a:t>Tần</a:t>
                      </a:r>
                      <a:r>
                        <a:rPr lang="en-US" sz="2800" baseline="0" smtClean="0"/>
                        <a:t> số</a:t>
                      </a:r>
                      <a:endParaRPr lang="en-US" sz="2800"/>
                    </a:p>
                  </a:txBody>
                  <a:tcPr/>
                </a:tc>
              </a:tr>
              <a:tr h="370840">
                <a:tc>
                  <a:txBody>
                    <a:bodyPr/>
                    <a:lstStyle/>
                    <a:p>
                      <a:pPr algn="ctr"/>
                      <a:r>
                        <a:rPr lang="en-US" sz="2800" smtClean="0"/>
                        <a:t>5.5 – 10.5</a:t>
                      </a:r>
                      <a:endParaRPr lang="en-US" sz="2800"/>
                    </a:p>
                  </a:txBody>
                  <a:tcPr/>
                </a:tc>
                <a:tc>
                  <a:txBody>
                    <a:bodyPr/>
                    <a:lstStyle/>
                    <a:p>
                      <a:pPr algn="ctr"/>
                      <a:r>
                        <a:rPr lang="en-US" sz="2800" smtClean="0"/>
                        <a:t>1</a:t>
                      </a:r>
                      <a:endParaRPr lang="en-US" sz="2800"/>
                    </a:p>
                  </a:txBody>
                  <a:tcPr/>
                </a:tc>
              </a:tr>
              <a:tr h="370840">
                <a:tc>
                  <a:txBody>
                    <a:bodyPr/>
                    <a:lstStyle/>
                    <a:p>
                      <a:pPr algn="ctr"/>
                      <a:r>
                        <a:rPr lang="en-US" sz="2800" smtClean="0"/>
                        <a:t>10.5 – 15.5</a:t>
                      </a:r>
                      <a:endParaRPr lang="en-US" sz="2800"/>
                    </a:p>
                  </a:txBody>
                  <a:tcPr/>
                </a:tc>
                <a:tc>
                  <a:txBody>
                    <a:bodyPr/>
                    <a:lstStyle/>
                    <a:p>
                      <a:pPr algn="ctr"/>
                      <a:r>
                        <a:rPr lang="en-US" sz="2800" smtClean="0"/>
                        <a:t>2</a:t>
                      </a:r>
                      <a:endParaRPr lang="en-US" sz="2800"/>
                    </a:p>
                  </a:txBody>
                  <a:tcPr/>
                </a:tc>
              </a:tr>
              <a:tr h="370840">
                <a:tc>
                  <a:txBody>
                    <a:bodyPr/>
                    <a:lstStyle/>
                    <a:p>
                      <a:pPr algn="ctr"/>
                      <a:r>
                        <a:rPr lang="en-US" sz="2800" smtClean="0"/>
                        <a:t>15.5 – 20.5</a:t>
                      </a:r>
                      <a:endParaRPr lang="en-US" sz="2800"/>
                    </a:p>
                  </a:txBody>
                  <a:tcPr/>
                </a:tc>
                <a:tc>
                  <a:txBody>
                    <a:bodyPr/>
                    <a:lstStyle/>
                    <a:p>
                      <a:pPr algn="ctr"/>
                      <a:r>
                        <a:rPr lang="en-US" sz="2800" smtClean="0"/>
                        <a:t>3</a:t>
                      </a:r>
                      <a:endParaRPr lang="en-US" sz="2800"/>
                    </a:p>
                  </a:txBody>
                  <a:tcPr/>
                </a:tc>
              </a:tr>
              <a:tr h="370840">
                <a:tc>
                  <a:txBody>
                    <a:bodyPr/>
                    <a:lstStyle/>
                    <a:p>
                      <a:pPr algn="ctr"/>
                      <a:r>
                        <a:rPr lang="en-US" sz="2800" smtClean="0"/>
                        <a:t>20.5 – 25.5</a:t>
                      </a:r>
                      <a:endParaRPr lang="en-US" sz="2800"/>
                    </a:p>
                  </a:txBody>
                  <a:tcPr/>
                </a:tc>
                <a:tc>
                  <a:txBody>
                    <a:bodyPr/>
                    <a:lstStyle/>
                    <a:p>
                      <a:pPr algn="ctr"/>
                      <a:r>
                        <a:rPr lang="en-US" sz="2800" smtClean="0"/>
                        <a:t>5</a:t>
                      </a:r>
                      <a:endParaRPr lang="en-US" sz="2800"/>
                    </a:p>
                  </a:txBody>
                  <a:tcPr/>
                </a:tc>
              </a:tr>
              <a:tr h="370840">
                <a:tc>
                  <a:txBody>
                    <a:bodyPr/>
                    <a:lstStyle/>
                    <a:p>
                      <a:pPr algn="ctr"/>
                      <a:r>
                        <a:rPr lang="en-US" sz="2800" smtClean="0"/>
                        <a:t>25.5 – 30.5</a:t>
                      </a:r>
                      <a:endParaRPr lang="en-US" sz="2800"/>
                    </a:p>
                  </a:txBody>
                  <a:tcPr/>
                </a:tc>
                <a:tc>
                  <a:txBody>
                    <a:bodyPr/>
                    <a:lstStyle/>
                    <a:p>
                      <a:pPr algn="ctr"/>
                      <a:r>
                        <a:rPr lang="en-US" sz="2800" smtClean="0"/>
                        <a:t>4</a:t>
                      </a:r>
                      <a:endParaRPr lang="en-US" sz="2800"/>
                    </a:p>
                  </a:txBody>
                  <a:tcPr/>
                </a:tc>
              </a:tr>
              <a:tr h="370840">
                <a:tc>
                  <a:txBody>
                    <a:bodyPr/>
                    <a:lstStyle/>
                    <a:p>
                      <a:pPr algn="ctr"/>
                      <a:r>
                        <a:rPr lang="en-US" sz="2800" smtClean="0"/>
                        <a:t>30.5 – 35.5</a:t>
                      </a:r>
                      <a:endParaRPr lang="en-US" sz="2800"/>
                    </a:p>
                  </a:txBody>
                  <a:tcPr/>
                </a:tc>
                <a:tc>
                  <a:txBody>
                    <a:bodyPr/>
                    <a:lstStyle/>
                    <a:p>
                      <a:pPr algn="ctr"/>
                      <a:r>
                        <a:rPr lang="en-US" sz="2800" smtClean="0"/>
                        <a:t>3</a:t>
                      </a:r>
                      <a:endParaRPr lang="en-US" sz="2800"/>
                    </a:p>
                  </a:txBody>
                  <a:tcPr/>
                </a:tc>
              </a:tr>
              <a:tr h="370840">
                <a:tc>
                  <a:txBody>
                    <a:bodyPr/>
                    <a:lstStyle/>
                    <a:p>
                      <a:pPr algn="ctr"/>
                      <a:r>
                        <a:rPr lang="en-US" sz="2800" smtClean="0"/>
                        <a:t>35.5 – 40.5</a:t>
                      </a:r>
                      <a:endParaRPr lang="en-US" sz="2800"/>
                    </a:p>
                  </a:txBody>
                  <a:tcPr/>
                </a:tc>
                <a:tc>
                  <a:txBody>
                    <a:bodyPr/>
                    <a:lstStyle/>
                    <a:p>
                      <a:pPr algn="ctr"/>
                      <a:r>
                        <a:rPr lang="en-US" sz="2800" smtClean="0"/>
                        <a:t>2</a:t>
                      </a:r>
                      <a:endParaRPr lang="en-US" sz="2800"/>
                    </a:p>
                  </a:txBody>
                  <a:tcPr/>
                </a:tc>
              </a:tr>
            </a:tbl>
          </a:graphicData>
        </a:graphic>
      </p:graphicFrame>
      <p:sp>
        <p:nvSpPr>
          <p:cNvPr id="5" name="TextBox 4"/>
          <p:cNvSpPr txBox="1"/>
          <p:nvPr/>
        </p:nvSpPr>
        <p:spPr>
          <a:xfrm>
            <a:off x="7745506" y="2332637"/>
            <a:ext cx="4182035" cy="1077218"/>
          </a:xfrm>
          <a:prstGeom prst="rect">
            <a:avLst/>
          </a:prstGeom>
          <a:noFill/>
          <a:ln>
            <a:solidFill>
              <a:schemeClr val="bg1"/>
            </a:solidFill>
          </a:ln>
        </p:spPr>
        <p:txBody>
          <a:bodyPr wrap="square" rtlCol="0">
            <a:spAutoFit/>
          </a:bodyPr>
          <a:lstStyle/>
          <a:p>
            <a:pPr algn="just"/>
            <a:r>
              <a:rPr lang="en-US" sz="3200" smtClean="0">
                <a:solidFill>
                  <a:srgbClr val="002060"/>
                </a:solidFill>
                <a:latin typeface="Times New Roman" panose="02020603050405020304" pitchFamily="18" charset="0"/>
                <a:cs typeface="Times New Roman" panose="02020603050405020304" pitchFamily="18" charset="0"/>
              </a:rPr>
              <a:t>Lớp có tần số lớn nhất được gọi là lớp mode.</a:t>
            </a:r>
            <a:endParaRPr lang="en-US" sz="3200" dirty="0" err="1" smtClean="0">
              <a:solidFill>
                <a:srgbClr val="002060"/>
              </a:solidFill>
              <a:latin typeface="Times New Roman" panose="02020603050405020304" pitchFamily="18" charset="0"/>
              <a:cs typeface="Times New Roman" panose="02020603050405020304" pitchFamily="18" charset="0"/>
            </a:endParaRPr>
          </a:p>
        </p:txBody>
      </p:sp>
      <p:sp>
        <p:nvSpPr>
          <p:cNvPr id="6" name="Oval 5"/>
          <p:cNvSpPr/>
          <p:nvPr/>
        </p:nvSpPr>
        <p:spPr>
          <a:xfrm>
            <a:off x="3200396" y="4128247"/>
            <a:ext cx="2191870" cy="524435"/>
          </a:xfrm>
          <a:prstGeom prst="ellipse">
            <a:avLst/>
          </a:prstGeom>
          <a:noFill/>
          <a:ln w="28575">
            <a:solidFill>
              <a:srgbClr val="FF0000"/>
            </a:solidFill>
            <a:prstDash val="solid"/>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 name="Oval 6"/>
          <p:cNvSpPr/>
          <p:nvPr/>
        </p:nvSpPr>
        <p:spPr>
          <a:xfrm>
            <a:off x="5957043" y="4128247"/>
            <a:ext cx="941294" cy="524435"/>
          </a:xfrm>
          <a:prstGeom prst="ellipse">
            <a:avLst/>
          </a:prstGeom>
          <a:noFill/>
          <a:ln w="28575">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Oval 8"/>
          <p:cNvSpPr/>
          <p:nvPr/>
        </p:nvSpPr>
        <p:spPr>
          <a:xfrm>
            <a:off x="174812" y="3965713"/>
            <a:ext cx="1936376" cy="793377"/>
          </a:xfrm>
          <a:prstGeom prst="ellipse">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a:solidFill>
                  <a:srgbClr val="C00000"/>
                </a:solidFill>
                <a:latin typeface="Times New Roman" panose="02020603050405020304" pitchFamily="18" charset="0"/>
                <a:cs typeface="Times New Roman" panose="02020603050405020304" pitchFamily="18" charset="0"/>
              </a:rPr>
              <a:t>Modal </a:t>
            </a:r>
            <a:r>
              <a:rPr lang="en-US" sz="2400" smtClean="0">
                <a:solidFill>
                  <a:srgbClr val="C00000"/>
                </a:solidFill>
                <a:latin typeface="Times New Roman" panose="02020603050405020304" pitchFamily="18" charset="0"/>
                <a:cs typeface="Times New Roman" panose="02020603050405020304" pitchFamily="18" charset="0"/>
              </a:rPr>
              <a:t>class</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17" name="Left Arrow 16"/>
          <p:cNvSpPr/>
          <p:nvPr/>
        </p:nvSpPr>
        <p:spPr>
          <a:xfrm>
            <a:off x="2111188" y="4216679"/>
            <a:ext cx="1089208" cy="318341"/>
          </a:xfrm>
          <a:prstGeom prst="leftArrow">
            <a:avLst/>
          </a:prstGeom>
          <a:ln>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rgbClr val="C00000"/>
              </a:solidFill>
            </a:endParaRPr>
          </a:p>
        </p:txBody>
      </p:sp>
    </p:spTree>
    <p:extLst>
      <p:ext uri="{BB962C8B-B14F-4D97-AF65-F5344CB8AC3E}">
        <p14:creationId xmlns:p14="http://schemas.microsoft.com/office/powerpoint/2010/main" val="206448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704089"/>
            <a:ext cx="10972800" cy="6081860"/>
          </a:xfrm>
        </p:spPr>
      </p:pic>
    </p:spTree>
    <p:extLst>
      <p:ext uri="{BB962C8B-B14F-4D97-AF65-F5344CB8AC3E}">
        <p14:creationId xmlns:p14="http://schemas.microsoft.com/office/powerpoint/2010/main" val="954678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solidFill>
                  <a:schemeClr val="tx1"/>
                </a:solidFill>
                <a:latin typeface="Times New Roman" panose="02020603050405020304" pitchFamily="18" charset="0"/>
                <a:cs typeface="Times New Roman" panose="02020603050405020304" pitchFamily="18" charset="0"/>
              </a:rPr>
              <a:t>Trung bình khoảng (midrange)</a:t>
            </a:r>
            <a:endParaRPr lang="en-US" sz="3600" b="1">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endParaRPr lang="en-US" sz="3200" b="0" i="1" smtClean="0">
                  <a:latin typeface="Cambria Math" panose="02040503050406030204" pitchFamily="18" charset="0"/>
                  <a:cs typeface="Times New Roman" panose="02020603050405020304" pitchFamily="18" charset="0"/>
                </a:endParaRPr>
              </a:p>
              <a:p>
                <a:pPr marL="0" indent="0">
                  <a:buNone/>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cs typeface="Times New Roman" panose="02020603050405020304" pitchFamily="18" charset="0"/>
                        </a:rPr>
                        <m:t>𝑀𝑅</m:t>
                      </m:r>
                      <m:r>
                        <a:rPr lang="en-US" sz="3200" b="0" i="1" smtClean="0">
                          <a:latin typeface="Cambria Math" panose="02040503050406030204" pitchFamily="18" charset="0"/>
                          <a:cs typeface="Times New Roman" panose="02020603050405020304" pitchFamily="18" charset="0"/>
                        </a:rPr>
                        <m:t>=</m:t>
                      </m:r>
                      <m:f>
                        <m:fPr>
                          <m:ctrlPr>
                            <a:rPr lang="en-US" sz="3200" b="0" i="1" smtClean="0">
                              <a:latin typeface="Cambria Math" panose="02040503050406030204" pitchFamily="18" charset="0"/>
                              <a:cs typeface="Times New Roman" panose="02020603050405020304" pitchFamily="18" charset="0"/>
                            </a:rPr>
                          </m:ctrlPr>
                        </m:fPr>
                        <m:num>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𝑋</m:t>
                              </m:r>
                            </m:e>
                            <m:sub>
                              <m:r>
                                <a:rPr lang="en-US" sz="3200" b="0" i="1" smtClean="0">
                                  <a:latin typeface="Cambria Math" panose="02040503050406030204" pitchFamily="18" charset="0"/>
                                  <a:cs typeface="Times New Roman" panose="02020603050405020304" pitchFamily="18" charset="0"/>
                                </a:rPr>
                                <m:t>𝑚𝑎𝑥</m:t>
                              </m:r>
                            </m:sub>
                          </m:sSub>
                          <m:r>
                            <a:rPr lang="en-US" sz="3200" b="0" i="1" smtClean="0">
                              <a:latin typeface="Cambria Math" panose="02040503050406030204" pitchFamily="18" charset="0"/>
                              <a:cs typeface="Times New Roman" panose="02020603050405020304" pitchFamily="18" charset="0"/>
                            </a:rPr>
                            <m:t>+</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𝑋</m:t>
                              </m:r>
                            </m:e>
                            <m:sub>
                              <m:r>
                                <a:rPr lang="en-US" sz="3200" b="0" i="1" smtClean="0">
                                  <a:latin typeface="Cambria Math" panose="02040503050406030204" pitchFamily="18" charset="0"/>
                                  <a:cs typeface="Times New Roman" panose="02020603050405020304" pitchFamily="18" charset="0"/>
                                </a:rPr>
                                <m:t>𝑚𝑖𝑛</m:t>
                              </m:r>
                            </m:sub>
                          </m:sSub>
                        </m:num>
                        <m:den>
                          <m:r>
                            <a:rPr lang="en-US" sz="3200" b="0" i="1" smtClean="0">
                              <a:latin typeface="Cambria Math" panose="02040503050406030204" pitchFamily="18" charset="0"/>
                              <a:cs typeface="Times New Roman" panose="02020603050405020304" pitchFamily="18" charset="0"/>
                            </a:rPr>
                            <m:t>2</m:t>
                          </m:r>
                        </m:den>
                      </m:f>
                    </m:oMath>
                  </m:oMathPara>
                </a14:m>
                <a:endParaRPr lang="en-US" sz="32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6818400" y="4952160"/>
              <a:ext cx="360" cy="360"/>
            </p14:xfrm>
          </p:contentPart>
        </mc:Choice>
        <mc:Fallback xmlns="">
          <p:pic>
            <p:nvPicPr>
              <p:cNvPr id="4" name="Ink 3"/>
              <p:cNvPicPr/>
              <p:nvPr/>
            </p:nvPicPr>
            <p:blipFill>
              <a:blip r:embed="rId4"/>
              <a:stretch>
                <a:fillRect/>
              </a:stretch>
            </p:blipFill>
            <p:spPr>
              <a:xfrm>
                <a:off x="6809040" y="4942800"/>
                <a:ext cx="19080" cy="19080"/>
              </a:xfrm>
              <a:prstGeom prst="rect">
                <a:avLst/>
              </a:prstGeom>
            </p:spPr>
          </p:pic>
        </mc:Fallback>
      </mc:AlternateContent>
    </p:spTree>
    <p:extLst>
      <p:ext uri="{BB962C8B-B14F-4D97-AF65-F5344CB8AC3E}">
        <p14:creationId xmlns:p14="http://schemas.microsoft.com/office/powerpoint/2010/main" val="4289765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solidFill>
                  <a:schemeClr val="tx1"/>
                </a:solidFill>
                <a:latin typeface="Times New Roman" panose="02020603050405020304" pitchFamily="18" charset="0"/>
                <a:cs typeface="Times New Roman" panose="02020603050405020304" pitchFamily="18" charset="0"/>
              </a:rPr>
              <a:t>3.2 Các thước đo về độ biến thiên</a:t>
            </a:r>
            <a:endParaRPr lang="en-US" sz="3600" b="1">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sz="3200" b="1" smtClean="0">
                    <a:solidFill>
                      <a:srgbClr val="002060"/>
                    </a:solidFill>
                    <a:latin typeface="Times New Roman" panose="02020603050405020304" pitchFamily="18" charset="0"/>
                    <a:cs typeface="Times New Roman" panose="02020603050405020304" pitchFamily="18" charset="0"/>
                  </a:rPr>
                  <a:t>3.2.1 Khoảng biến thiên (Range):</a:t>
                </a:r>
                <a:r>
                  <a:rPr lang="en-US" sz="3200" smtClean="0">
                    <a:latin typeface="Times New Roman" panose="02020603050405020304" pitchFamily="18" charset="0"/>
                    <a:cs typeface="Times New Roman" panose="02020603050405020304" pitchFamily="18" charset="0"/>
                  </a:rPr>
                  <a:t> </a:t>
                </a:r>
              </a:p>
              <a:p>
                <a:pPr marL="0" indent="0">
                  <a:lnSpc>
                    <a:spcPct val="150000"/>
                  </a:lnSpc>
                  <a:buNone/>
                </a:pPr>
                <a:r>
                  <a:rPr lang="vi-VN" sz="3200" smtClean="0">
                    <a:latin typeface="Times New Roman" panose="02020603050405020304" pitchFamily="18" charset="0"/>
                    <a:cs typeface="Times New Roman" panose="02020603050405020304" pitchFamily="18" charset="0"/>
                  </a:rPr>
                  <a:t>Khoảng </a:t>
                </a:r>
                <a:r>
                  <a:rPr lang="vi-VN" sz="3200">
                    <a:latin typeface="Times New Roman" panose="02020603050405020304" pitchFamily="18" charset="0"/>
                    <a:cs typeface="Times New Roman" panose="02020603050405020304" pitchFamily="18" charset="0"/>
                  </a:rPr>
                  <a:t>biến thiên của một tập hợp đo lường là hiệu số giữa </a:t>
                </a:r>
                <a:r>
                  <a:rPr lang="en-US" sz="3200" smtClean="0">
                    <a:latin typeface="Times New Roman" panose="02020603050405020304" pitchFamily="18" charset="0"/>
                    <a:cs typeface="Times New Roman" panose="02020603050405020304" pitchFamily="18" charset="0"/>
                  </a:rPr>
                  <a:t>giá trị</a:t>
                </a:r>
                <a:r>
                  <a:rPr lang="vi-VN" sz="3200" smtClean="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cao </a:t>
                </a:r>
                <a:r>
                  <a:rPr lang="vi-VN" sz="3200" smtClean="0">
                    <a:latin typeface="Times New Roman" panose="02020603050405020304" pitchFamily="18" charset="0"/>
                    <a:cs typeface="Times New Roman" panose="02020603050405020304" pitchFamily="18" charset="0"/>
                  </a:rPr>
                  <a:t>nhất </a:t>
                </a:r>
                <a:r>
                  <a:rPr lang="vi-VN" sz="3200">
                    <a:latin typeface="Times New Roman" panose="02020603050405020304" pitchFamily="18" charset="0"/>
                    <a:cs typeface="Times New Roman" panose="02020603050405020304" pitchFamily="18" charset="0"/>
                  </a:rPr>
                  <a:t>và thấp nhất. Kí hiệu </a:t>
                </a:r>
                <a:r>
                  <a:rPr lang="vi-VN" sz="3200" smtClean="0">
                    <a:latin typeface="Times New Roman" panose="02020603050405020304" pitchFamily="18" charset="0"/>
                    <a:cs typeface="Times New Roman" panose="02020603050405020304" pitchFamily="18" charset="0"/>
                  </a:rPr>
                  <a:t>là</a:t>
                </a:r>
                <a:r>
                  <a:rPr lang="en-US" sz="3200" smtClean="0">
                    <a:latin typeface="Times New Roman" panose="02020603050405020304" pitchFamily="18" charset="0"/>
                    <a:cs typeface="Times New Roman" panose="02020603050405020304" pitchFamily="18" charset="0"/>
                  </a:rPr>
                  <a:t> </a:t>
                </a:r>
                <a:r>
                  <a:rPr lang="en-US" sz="3200" i="1" smtClean="0">
                    <a:latin typeface="Times New Roman" panose="02020603050405020304" pitchFamily="18" charset="0"/>
                    <a:cs typeface="Times New Roman" panose="02020603050405020304" pitchFamily="18" charset="0"/>
                  </a:rPr>
                  <a:t>R.</a:t>
                </a:r>
              </a:p>
              <a:p>
                <a:pPr marL="0" indent="0">
                  <a:buNone/>
                </a:pPr>
                <a:endParaRPr lang="en-US" b="0" i="1" smtClean="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𝑅</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𝑋</m:t>
                          </m:r>
                        </m:e>
                        <m:sub>
                          <m:r>
                            <a:rPr lang="en-US" sz="3600" b="0" i="1" smtClean="0">
                              <a:latin typeface="Cambria Math" panose="02040503050406030204" pitchFamily="18" charset="0"/>
                            </a:rPr>
                            <m:t>𝑚𝑎𝑥</m:t>
                          </m:r>
                        </m:sub>
                      </m:sSub>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𝑋</m:t>
                          </m:r>
                        </m:e>
                        <m:sub>
                          <m:r>
                            <a:rPr lang="en-US" sz="3600" b="0" i="1" smtClean="0">
                              <a:latin typeface="Cambria Math" panose="02040503050406030204" pitchFamily="18" charset="0"/>
                            </a:rPr>
                            <m:t>𝑚𝑖𝑛</m:t>
                          </m:r>
                        </m:sub>
                      </m:sSub>
                    </m:oMath>
                  </m:oMathPara>
                </a14:m>
                <a:endParaRPr lang="en-US" sz="36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89" t="-1944"/>
                </a:stretch>
              </a:blipFill>
            </p:spPr>
            <p:txBody>
              <a:bodyPr/>
              <a:lstStyle/>
              <a:p>
                <a:r>
                  <a:rPr lang="en-US">
                    <a:noFill/>
                  </a:rPr>
                  <a:t> </a:t>
                </a:r>
              </a:p>
            </p:txBody>
          </p:sp>
        </mc:Fallback>
      </mc:AlternateContent>
    </p:spTree>
    <p:extLst>
      <p:ext uri="{BB962C8B-B14F-4D97-AF65-F5344CB8AC3E}">
        <p14:creationId xmlns:p14="http://schemas.microsoft.com/office/powerpoint/2010/main" val="142847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823268589"/>
                  </p:ext>
                </p:extLst>
              </p:nvPr>
            </p:nvGraphicFramePr>
            <p:xfrm>
              <a:off x="555812" y="738376"/>
              <a:ext cx="10874188" cy="42235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823268589"/>
                  </p:ext>
                </p:extLst>
              </p:nvPr>
            </p:nvGraphicFramePr>
            <p:xfrm>
              <a:off x="555812" y="738376"/>
              <a:ext cx="10874188" cy="422359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Fallback>
      </mc:AlternateContent>
      <mc:AlternateContent xmlns:mc="http://schemas.openxmlformats.org/markup-compatibility/2006" xmlns:a14="http://schemas.microsoft.com/office/drawing/2010/main">
        <mc:Choice Requires="a14">
          <p:sp>
            <p:nvSpPr>
              <p:cNvPr id="5" name="TextBox 4"/>
              <p:cNvSpPr txBox="1"/>
              <p:nvPr/>
            </p:nvSpPr>
            <p:spPr>
              <a:xfrm>
                <a:off x="1869141" y="5204011"/>
                <a:ext cx="3523129" cy="1384995"/>
              </a:xfrm>
              <a:prstGeom prst="rect">
                <a:avLst/>
              </a:prstGeom>
              <a:noFill/>
              <a:ln>
                <a:noFill/>
              </a:ln>
            </p:spPr>
            <p:txBody>
              <a:bodyPr wrap="square" rtlCol="0">
                <a:spAutoFit/>
              </a:bodyPr>
              <a:lstStyle/>
              <a:p>
                <a14:m>
                  <m:oMath xmlns:m="http://schemas.openxmlformats.org/officeDocument/2006/math">
                    <m:r>
                      <a:rPr lang="en-US" sz="2800" i="1" smtClean="0">
                        <a:latin typeface="Cambria Math" panose="02040503050406030204" pitchFamily="18" charset="0"/>
                        <a:ea typeface="Cambria Math" panose="02040503050406030204" pitchFamily="18" charset="0"/>
                        <a:cs typeface="Times New Roman" panose="02020603050405020304" pitchFamily="18" charset="0"/>
                      </a:rPr>
                      <m:t>𝜇</m:t>
                    </m:r>
                  </m:oMath>
                </a14:m>
                <a:r>
                  <a:rPr lang="en-US" sz="2800" smtClean="0">
                    <a:latin typeface="Times New Roman" panose="02020603050405020304" pitchFamily="18" charset="0"/>
                    <a:cs typeface="Times New Roman" panose="02020603050405020304" pitchFamily="18" charset="0"/>
                  </a:rPr>
                  <a:t>: trung bình tổng thể</a:t>
                </a:r>
              </a:p>
              <a:p>
                <a:r>
                  <a:rPr lang="en-US" sz="2800" i="1" smtClean="0">
                    <a:latin typeface="Times New Roman" panose="02020603050405020304" pitchFamily="18" charset="0"/>
                    <a:cs typeface="Times New Roman" panose="02020603050405020304" pitchFamily="18" charset="0"/>
                  </a:rPr>
                  <a:t>N</a:t>
                </a:r>
                <a:r>
                  <a:rPr lang="en-US" sz="2800" smtClean="0">
                    <a:latin typeface="Times New Roman" panose="02020603050405020304" pitchFamily="18" charset="0"/>
                    <a:cs typeface="Times New Roman" panose="02020603050405020304" pitchFamily="18" charset="0"/>
                  </a:rPr>
                  <a:t>: kích thước tổng thể</a:t>
                </a:r>
              </a:p>
              <a:p>
                <a14:m>
                  <m:oMath xmlns:m="http://schemas.openxmlformats.org/officeDocument/2006/math">
                    <m:sSub>
                      <m:sSubPr>
                        <m:ctrlPr>
                          <a:rPr lang="en-US" sz="2800" i="1" smtClean="0">
                            <a:latin typeface="Cambria Math" panose="02040503050406030204" pitchFamily="18" charset="0"/>
                            <a:cs typeface="Times New Roman" panose="02020603050405020304" pitchFamily="18" charset="0"/>
                          </a:rPr>
                        </m:ctrlPr>
                      </m:sSubPr>
                      <m:e>
                        <m:r>
                          <a:rPr lang="en-US" sz="2800" b="0" i="1" smtClean="0">
                            <a:latin typeface="Cambria Math" panose="02040503050406030204" pitchFamily="18" charset="0"/>
                            <a:cs typeface="Times New Roman" panose="02020603050405020304" pitchFamily="18" charset="0"/>
                          </a:rPr>
                          <m:t>𝑥</m:t>
                        </m:r>
                      </m:e>
                      <m:sub>
                        <m:r>
                          <a:rPr lang="en-US" sz="2800" b="0" i="1" smtClean="0">
                            <a:latin typeface="Cambria Math" panose="02040503050406030204" pitchFamily="18" charset="0"/>
                            <a:cs typeface="Times New Roman" panose="02020603050405020304" pitchFamily="18" charset="0"/>
                          </a:rPr>
                          <m:t>𝑖</m:t>
                        </m:r>
                      </m:sub>
                    </m:sSub>
                    <m:r>
                      <a:rPr lang="en-US" sz="2800" b="0" i="1" smtClean="0">
                        <a:latin typeface="Cambria Math" panose="02040503050406030204" pitchFamily="18" charset="0"/>
                        <a:cs typeface="Times New Roman" panose="02020603050405020304" pitchFamily="18" charset="0"/>
                      </a:rPr>
                      <m:t>:</m:t>
                    </m:r>
                  </m:oMath>
                </a14:m>
                <a:r>
                  <a:rPr lang="en-US" sz="2800" i="1" dirty="0"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giá trị dữ liệu</a:t>
                </a:r>
                <a:endParaRPr lang="en-US" sz="2800" dirty="0" err="1" smtClean="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869141" y="5204011"/>
                <a:ext cx="3523129" cy="1384995"/>
              </a:xfrm>
              <a:prstGeom prst="rect">
                <a:avLst/>
              </a:prstGeom>
              <a:blipFill rotWithShape="0">
                <a:blip r:embed="rId12"/>
                <a:stretch>
                  <a:fillRect l="-3633" t="-4846" b="-11454"/>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190129" y="5204011"/>
                <a:ext cx="3523129" cy="1423082"/>
              </a:xfrm>
              <a:prstGeom prst="rect">
                <a:avLst/>
              </a:prstGeom>
              <a:noFill/>
              <a:ln>
                <a:noFill/>
              </a:ln>
            </p:spPr>
            <p:txBody>
              <a:bodyPr wrap="square" rtlCol="0">
                <a:spAutoFit/>
              </a:bodyPr>
              <a:lstStyle/>
              <a:p>
                <a14:m>
                  <m:oMath xmlns:m="http://schemas.openxmlformats.org/officeDocument/2006/math">
                    <m:acc>
                      <m:accPr>
                        <m:chr m:val="̅"/>
                        <m:ctrlPr>
                          <a:rPr lang="en-US" sz="2800" i="1" smtClean="0">
                            <a:latin typeface="Cambria Math" panose="02040503050406030204" pitchFamily="18" charset="0"/>
                            <a:cs typeface="Times New Roman" panose="02020603050405020304" pitchFamily="18" charset="0"/>
                          </a:rPr>
                        </m:ctrlPr>
                      </m:accPr>
                      <m:e>
                        <m:r>
                          <a:rPr lang="en-US" sz="2800" b="0" i="1" smtClean="0">
                            <a:latin typeface="Cambria Math" panose="02040503050406030204" pitchFamily="18" charset="0"/>
                            <a:cs typeface="Times New Roman" panose="02020603050405020304" pitchFamily="18" charset="0"/>
                          </a:rPr>
                          <m:t>𝑋</m:t>
                        </m:r>
                      </m:e>
                    </m:acc>
                  </m:oMath>
                </a14:m>
                <a:r>
                  <a:rPr lang="en-US" sz="2800" smtClean="0">
                    <a:latin typeface="Times New Roman" panose="02020603050405020304" pitchFamily="18" charset="0"/>
                    <a:cs typeface="Times New Roman" panose="02020603050405020304" pitchFamily="18" charset="0"/>
                  </a:rPr>
                  <a:t>: trung bình mẫu</a:t>
                </a:r>
              </a:p>
              <a:p>
                <a:r>
                  <a:rPr lang="en-US" sz="2800" i="1">
                    <a:latin typeface="Times New Roman" panose="02020603050405020304" pitchFamily="18" charset="0"/>
                    <a:cs typeface="Times New Roman" panose="02020603050405020304" pitchFamily="18" charset="0"/>
                  </a:rPr>
                  <a:t>n</a:t>
                </a:r>
                <a:r>
                  <a:rPr lang="en-US" sz="2800" smtClean="0">
                    <a:latin typeface="Times New Roman" panose="02020603050405020304" pitchFamily="18" charset="0"/>
                    <a:cs typeface="Times New Roman" panose="02020603050405020304" pitchFamily="18" charset="0"/>
                  </a:rPr>
                  <a:t>: kích thước mẫu</a:t>
                </a:r>
              </a:p>
              <a:p>
                <a14:m>
                  <m:oMath xmlns:m="http://schemas.openxmlformats.org/officeDocument/2006/math">
                    <m:sSub>
                      <m:sSubPr>
                        <m:ctrlPr>
                          <a:rPr lang="en-US" sz="2800" i="1" smtClean="0">
                            <a:latin typeface="Cambria Math" panose="02040503050406030204" pitchFamily="18" charset="0"/>
                            <a:cs typeface="Times New Roman" panose="02020603050405020304" pitchFamily="18" charset="0"/>
                          </a:rPr>
                        </m:ctrlPr>
                      </m:sSubPr>
                      <m:e>
                        <m:r>
                          <a:rPr lang="en-US" sz="2800" b="0" i="1" smtClean="0">
                            <a:latin typeface="Cambria Math" panose="02040503050406030204" pitchFamily="18" charset="0"/>
                            <a:cs typeface="Times New Roman" panose="02020603050405020304" pitchFamily="18" charset="0"/>
                          </a:rPr>
                          <m:t>𝑥</m:t>
                        </m:r>
                      </m:e>
                      <m:sub>
                        <m:r>
                          <a:rPr lang="en-US" sz="2800" b="0" i="1" smtClean="0">
                            <a:latin typeface="Cambria Math" panose="02040503050406030204" pitchFamily="18" charset="0"/>
                            <a:cs typeface="Times New Roman" panose="02020603050405020304" pitchFamily="18" charset="0"/>
                          </a:rPr>
                          <m:t>𝑖</m:t>
                        </m:r>
                      </m:sub>
                    </m:sSub>
                    <m:r>
                      <a:rPr lang="en-US" sz="2800" b="0" i="1" smtClean="0">
                        <a:latin typeface="Cambria Math" panose="02040503050406030204" pitchFamily="18" charset="0"/>
                        <a:cs typeface="Times New Roman" panose="02020603050405020304" pitchFamily="18" charset="0"/>
                      </a:rPr>
                      <m:t>:</m:t>
                    </m:r>
                  </m:oMath>
                </a14:m>
                <a:r>
                  <a:rPr lang="en-US" sz="2800" i="1" dirty="0"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giá trị dữ liệu</a:t>
                </a:r>
                <a:endParaRPr lang="en-US" sz="2800" dirty="0" err="1" smtClean="0">
                  <a:latin typeface="Times New Roman" panose="02020603050405020304" pitchFamily="18" charset="0"/>
                  <a:cs typeface="Times New Roman" panose="020206030504050203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190129" y="5204011"/>
                <a:ext cx="3523129" cy="1423082"/>
              </a:xfrm>
              <a:prstGeom prst="rect">
                <a:avLst/>
              </a:prstGeom>
              <a:blipFill rotWithShape="0">
                <a:blip r:embed="rId13"/>
                <a:stretch>
                  <a:fillRect l="-3460" t="-4721" b="-8584"/>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46646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4891F92B-9055-4033-A6E7-43A4313DCBA1}"/>
                                            </p:graphicEl>
                                          </p:spTgt>
                                        </p:tgtEl>
                                        <p:attrNameLst>
                                          <p:attrName>style.visibility</p:attrName>
                                        </p:attrNameLst>
                                      </p:cBhvr>
                                      <p:to>
                                        <p:strVal val="visible"/>
                                      </p:to>
                                    </p:set>
                                    <p:animEffect transition="in" filter="wipe(up)">
                                      <p:cBhvr>
                                        <p:cTn id="7" dur="500"/>
                                        <p:tgtEl>
                                          <p:spTgt spid="4">
                                            <p:graphicEl>
                                              <a:dgm id="{4891F92B-9055-4033-A6E7-43A4313DCBA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graphicEl>
                                              <a:dgm id="{8F9D2EFE-3EBB-4DEE-8755-DDFC1D85CB78}"/>
                                            </p:graphicEl>
                                          </p:spTgt>
                                        </p:tgtEl>
                                        <p:attrNameLst>
                                          <p:attrName>style.visibility</p:attrName>
                                        </p:attrNameLst>
                                      </p:cBhvr>
                                      <p:to>
                                        <p:strVal val="visible"/>
                                      </p:to>
                                    </p:set>
                                    <p:animEffect transition="in" filter="wipe(up)">
                                      <p:cBhvr>
                                        <p:cTn id="12" dur="500"/>
                                        <p:tgtEl>
                                          <p:spTgt spid="4">
                                            <p:graphicEl>
                                              <a:dgm id="{8F9D2EFE-3EBB-4DEE-8755-DDFC1D85CB78}"/>
                                            </p:graphic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4">
                                            <p:graphicEl>
                                              <a:dgm id="{E0AB8847-48DB-4F6E-9547-5D2BAAB187F4}"/>
                                            </p:graphicEl>
                                          </p:spTgt>
                                        </p:tgtEl>
                                        <p:attrNameLst>
                                          <p:attrName>style.visibility</p:attrName>
                                        </p:attrNameLst>
                                      </p:cBhvr>
                                      <p:to>
                                        <p:strVal val="visible"/>
                                      </p:to>
                                    </p:set>
                                    <p:animEffect transition="in" filter="wipe(up)">
                                      <p:cBhvr>
                                        <p:cTn id="15" dur="500"/>
                                        <p:tgtEl>
                                          <p:spTgt spid="4">
                                            <p:graphicEl>
                                              <a:dgm id="{E0AB8847-48DB-4F6E-9547-5D2BAAB187F4}"/>
                                            </p:graphic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graphicEl>
                                              <a:dgm id="{9058DE51-374E-4579-9FF2-AC78547FDBB6}"/>
                                            </p:graphicEl>
                                          </p:spTgt>
                                        </p:tgtEl>
                                        <p:attrNameLst>
                                          <p:attrName>style.visibility</p:attrName>
                                        </p:attrNameLst>
                                      </p:cBhvr>
                                      <p:to>
                                        <p:strVal val="visible"/>
                                      </p:to>
                                    </p:set>
                                    <p:animEffect transition="in" filter="wipe(up)">
                                      <p:cBhvr>
                                        <p:cTn id="18" dur="500"/>
                                        <p:tgtEl>
                                          <p:spTgt spid="4">
                                            <p:graphicEl>
                                              <a:dgm id="{9058DE51-374E-4579-9FF2-AC78547FDBB6}"/>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CEA4407C-041A-4A29-A26B-1A5C20172D5B}"/>
                                            </p:graphicEl>
                                          </p:spTgt>
                                        </p:tgtEl>
                                        <p:attrNameLst>
                                          <p:attrName>style.visibility</p:attrName>
                                        </p:attrNameLst>
                                      </p:cBhvr>
                                      <p:to>
                                        <p:strVal val="visible"/>
                                      </p:to>
                                    </p:set>
                                    <p:animEffect transition="in" filter="wipe(up)">
                                      <p:cBhvr>
                                        <p:cTn id="21" dur="500"/>
                                        <p:tgtEl>
                                          <p:spTgt spid="4">
                                            <p:graphicEl>
                                              <a:dgm id="{CEA4407C-041A-4A29-A26B-1A5C20172D5B}"/>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8A480C46-3A64-4A24-A69E-CB296F29D452}"/>
                                            </p:graphicEl>
                                          </p:spTgt>
                                        </p:tgtEl>
                                        <p:attrNameLst>
                                          <p:attrName>style.visibility</p:attrName>
                                        </p:attrNameLst>
                                      </p:cBhvr>
                                      <p:to>
                                        <p:strVal val="visible"/>
                                      </p:to>
                                    </p:set>
                                    <p:animEffect transition="in" filter="wipe(up)">
                                      <p:cBhvr>
                                        <p:cTn id="24" dur="500"/>
                                        <p:tgtEl>
                                          <p:spTgt spid="4">
                                            <p:graphicEl>
                                              <a:dgm id="{8A480C46-3A64-4A24-A69E-CB296F29D452}"/>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4">
                                            <p:graphicEl>
                                              <a:dgm id="{81A0DCD7-B3C9-40E3-A114-9FCF06CCA716}"/>
                                            </p:graphicEl>
                                          </p:spTgt>
                                        </p:tgtEl>
                                        <p:attrNameLst>
                                          <p:attrName>style.visibility</p:attrName>
                                        </p:attrNameLst>
                                      </p:cBhvr>
                                      <p:to>
                                        <p:strVal val="visible"/>
                                      </p:to>
                                    </p:set>
                                    <p:animEffect transition="in" filter="wipe(up)">
                                      <p:cBhvr>
                                        <p:cTn id="29" dur="500"/>
                                        <p:tgtEl>
                                          <p:spTgt spid="4">
                                            <p:graphicEl>
                                              <a:dgm id="{81A0DCD7-B3C9-40E3-A114-9FCF06CCA716}"/>
                                            </p:graphic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
                                            <p:graphicEl>
                                              <a:dgm id="{3FEE1603-4FF3-421E-A3D5-E6A0A5D1241E}"/>
                                            </p:graphicEl>
                                          </p:spTgt>
                                        </p:tgtEl>
                                        <p:attrNameLst>
                                          <p:attrName>style.visibility</p:attrName>
                                        </p:attrNameLst>
                                      </p:cBhvr>
                                      <p:to>
                                        <p:strVal val="visible"/>
                                      </p:to>
                                    </p:set>
                                    <p:animEffect transition="in" filter="wipe(up)">
                                      <p:cBhvr>
                                        <p:cTn id="32" dur="500"/>
                                        <p:tgtEl>
                                          <p:spTgt spid="4">
                                            <p:graphicEl>
                                              <a:dgm id="{3FEE1603-4FF3-421E-A3D5-E6A0A5D1241E}"/>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00"/>
                                        <p:tgtEl>
                                          <p:spTgt spid="5"/>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2238067353"/>
                  </p:ext>
                </p:extLst>
              </p:nvPr>
            </p:nvGraphicFramePr>
            <p:xfrm>
              <a:off x="555812" y="1504858"/>
              <a:ext cx="10874188" cy="4223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2238067353"/>
                  </p:ext>
                </p:extLst>
              </p:nvPr>
            </p:nvGraphicFramePr>
            <p:xfrm>
              <a:off x="555812" y="1504858"/>
              <a:ext cx="10874188" cy="422359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Tree>
    <p:extLst>
      <p:ext uri="{BB962C8B-B14F-4D97-AF65-F5344CB8AC3E}">
        <p14:creationId xmlns:p14="http://schemas.microsoft.com/office/powerpoint/2010/main" val="1386727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761641"/>
          </a:xfrm>
        </p:spPr>
        <p:txBody>
          <a:bodyPr>
            <a:normAutofit/>
          </a:bodyPr>
          <a:lstStyle/>
          <a:p>
            <a:r>
              <a:rPr lang="en-US" sz="4000" smtClean="0">
                <a:solidFill>
                  <a:srgbClr val="FF0000"/>
                </a:solidFill>
                <a:latin typeface="Times New Roman" panose="02020603050405020304" pitchFamily="18" charset="0"/>
                <a:cs typeface="Times New Roman" panose="02020603050405020304" pitchFamily="18" charset="0"/>
              </a:rPr>
              <a:t>3.1 Các đo lường khuynh hướng định tâm</a:t>
            </a:r>
            <a:endParaRPr lang="en-US" sz="400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720327"/>
                <a:ext cx="10972800" cy="4814944"/>
              </a:xfrm>
            </p:spPr>
            <p:txBody>
              <a:bodyPr>
                <a:normAutofit fontScale="92500" lnSpcReduction="20000"/>
              </a:bodyPr>
              <a:lstStyle/>
              <a:p>
                <a:pPr marL="0" indent="0">
                  <a:buNone/>
                </a:pPr>
                <a:r>
                  <a:rPr lang="en-US" sz="3200" smtClean="0">
                    <a:solidFill>
                      <a:srgbClr val="002060"/>
                    </a:solidFill>
                    <a:latin typeface="Times New Roman" panose="02020603050405020304" pitchFamily="18" charset="0"/>
                    <a:cs typeface="Times New Roman" panose="02020603050405020304" pitchFamily="18" charset="0"/>
                  </a:rPr>
                  <a:t>3.1.1 Trung bình (Mean)</a:t>
                </a:r>
              </a:p>
              <a:p>
                <a:pPr>
                  <a:spcAft>
                    <a:spcPts val="600"/>
                  </a:spcAft>
                </a:pPr>
                <a:r>
                  <a:rPr lang="en-US" sz="3200" b="1">
                    <a:latin typeface="Times New Roman" panose="02020603050405020304" pitchFamily="18" charset="0"/>
                    <a:cs typeface="Times New Roman" panose="02020603050405020304" pitchFamily="18" charset="0"/>
                  </a:rPr>
                  <a:t> </a:t>
                </a:r>
                <a:r>
                  <a:rPr lang="en-US" sz="3200" b="1" smtClean="0">
                    <a:latin typeface="Times New Roman" panose="02020603050405020304" pitchFamily="18" charset="0"/>
                    <a:cs typeface="Times New Roman" panose="02020603050405020304" pitchFamily="18" charset="0"/>
                  </a:rPr>
                  <a:t>Trung bình mẫu: </a:t>
                </a:r>
                <a14:m>
                  <m:oMath xmlns:m="http://schemas.openxmlformats.org/officeDocument/2006/math">
                    <m:acc>
                      <m:accPr>
                        <m:chr m:val="̅"/>
                        <m:ctrlPr>
                          <a:rPr lang="en-US" sz="3200" i="1" smtClean="0">
                            <a:latin typeface="Cambria Math" panose="02040503050406030204" pitchFamily="18" charset="0"/>
                          </a:rPr>
                        </m:ctrlPr>
                      </m:accPr>
                      <m:e>
                        <m:r>
                          <a:rPr lang="en-US" sz="3200" b="0" i="1" smtClean="0">
                            <a:latin typeface="Cambria Math" panose="02040503050406030204" pitchFamily="18" charset="0"/>
                          </a:rPr>
                          <m:t>𝑋</m:t>
                        </m:r>
                      </m:e>
                    </m:acc>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nary>
                          <m:naryPr>
                            <m:chr m:val="∑"/>
                            <m:ctrlPr>
                              <a:rPr lang="en-US" sz="3200" b="0" i="1" smtClean="0">
                                <a:latin typeface="Cambria Math" panose="02040503050406030204" pitchFamily="18" charset="0"/>
                              </a:rPr>
                            </m:ctrlPr>
                          </m:naryPr>
                          <m:sub>
                            <m:r>
                              <m:rPr>
                                <m:brk m:alnAt="23"/>
                              </m:rPr>
                              <a:rPr lang="en-US" sz="3200" b="0" i="1" smtClean="0">
                                <a:latin typeface="Cambria Math" panose="02040503050406030204" pitchFamily="18" charset="0"/>
                              </a:rPr>
                              <m:t>𝑖</m:t>
                            </m:r>
                          </m:sub>
                          <m:sup>
                            <m:r>
                              <a:rPr lang="en-US" sz="3200" b="0" i="1" smtClean="0">
                                <a:latin typeface="Cambria Math" panose="02040503050406030204" pitchFamily="18" charset="0"/>
                              </a:rPr>
                              <m:t>𝑛</m:t>
                            </m:r>
                          </m:sup>
                          <m:e>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𝑖</m:t>
                                </m:r>
                              </m:sub>
                            </m:sSub>
                          </m:e>
                        </m:nary>
                      </m:num>
                      <m:den>
                        <m:r>
                          <a:rPr lang="en-US" sz="3200" b="0" i="1" smtClean="0">
                            <a:latin typeface="Cambria Math" panose="02040503050406030204" pitchFamily="18" charset="0"/>
                          </a:rPr>
                          <m:t>𝑛</m:t>
                        </m:r>
                      </m:den>
                    </m:f>
                  </m:oMath>
                </a14:m>
                <a:r>
                  <a:rPr lang="en-US" sz="3200" b="0" smtClean="0">
                    <a:latin typeface="Times New Roman" panose="02020603050405020304" pitchFamily="18" charset="0"/>
                  </a:rPr>
                  <a:t>, </a:t>
                </a:r>
              </a:p>
              <a:p>
                <a:pPr marL="0" indent="0">
                  <a:spcAft>
                    <a:spcPts val="600"/>
                  </a:spcAft>
                  <a:buNone/>
                </a:pPr>
                <a:r>
                  <a:rPr lang="en-US" sz="3000" b="0" smtClean="0">
                    <a:latin typeface="Times New Roman" panose="02020603050405020304" pitchFamily="18" charset="0"/>
                  </a:rPr>
                  <a:t>với </a:t>
                </a:r>
                <a14:m>
                  <m:oMath xmlns:m="http://schemas.openxmlformats.org/officeDocument/2006/math">
                    <m:sSub>
                      <m:sSubPr>
                        <m:ctrlPr>
                          <a:rPr lang="en-US" sz="3000" i="1">
                            <a:latin typeface="Cambria Math" panose="02040503050406030204" pitchFamily="18" charset="0"/>
                          </a:rPr>
                        </m:ctrlPr>
                      </m:sSubPr>
                      <m:e>
                        <m:r>
                          <a:rPr lang="en-US" sz="3000" i="1">
                            <a:latin typeface="Cambria Math" panose="02040503050406030204" pitchFamily="18" charset="0"/>
                          </a:rPr>
                          <m:t>𝑋</m:t>
                        </m:r>
                      </m:e>
                      <m:sub>
                        <m:r>
                          <a:rPr lang="en-US" sz="3000" i="1">
                            <a:latin typeface="Cambria Math" panose="02040503050406030204" pitchFamily="18" charset="0"/>
                          </a:rPr>
                          <m:t>𝑖</m:t>
                        </m:r>
                      </m:sub>
                    </m:sSub>
                  </m:oMath>
                </a14:m>
                <a:r>
                  <a:rPr lang="en-US" sz="3000" b="0" smtClean="0">
                    <a:latin typeface="Times New Roman" panose="02020603050405020304" pitchFamily="18" charset="0"/>
                  </a:rPr>
                  <a:t> là các giá trị trong mẫu, </a:t>
                </a:r>
                <a:r>
                  <a:rPr lang="en-US" sz="3000" i="1" smtClean="0">
                    <a:latin typeface="Times New Roman" panose="02020603050405020304" pitchFamily="18" charset="0"/>
                  </a:rPr>
                  <a:t>n</a:t>
                </a:r>
                <a:r>
                  <a:rPr lang="en-US" sz="3000" smtClean="0">
                    <a:latin typeface="Times New Roman" panose="02020603050405020304" pitchFamily="18" charset="0"/>
                  </a:rPr>
                  <a:t> là kích thước mẫu.</a:t>
                </a:r>
                <a:endParaRPr lang="en-US" sz="3000" b="0" smtClean="0">
                  <a:latin typeface="Times New Roman" panose="02020603050405020304" pitchFamily="18" charset="0"/>
                </a:endParaRPr>
              </a:p>
              <a:p>
                <a:pPr>
                  <a:spcAft>
                    <a:spcPts val="600"/>
                  </a:spcAft>
                </a:pPr>
                <a:r>
                  <a:rPr lang="en-US" sz="3200" b="1" smtClean="0">
                    <a:latin typeface="Times New Roman" panose="02020603050405020304" pitchFamily="18" charset="0"/>
                    <a:cs typeface="Times New Roman" panose="02020603050405020304" pitchFamily="18" charset="0"/>
                  </a:rPr>
                  <a:t> Trung bình tổng thể: </a:t>
                </a:r>
                <a14:m>
                  <m:oMath xmlns:m="http://schemas.openxmlformats.org/officeDocument/2006/math">
                    <m:r>
                      <m:rPr>
                        <m:sty m:val="p"/>
                      </m:rPr>
                      <a:rPr lang="el-GR" sz="3200" i="1" smtClean="0">
                        <a:latin typeface="Cambria Math" panose="02040503050406030204" pitchFamily="18" charset="0"/>
                        <a:ea typeface="Cambria Math" panose="02040503050406030204" pitchFamily="18" charset="0"/>
                      </a:rPr>
                      <m:t>μ</m:t>
                    </m:r>
                    <m:r>
                      <a:rPr lang="en-US" sz="3200" i="1">
                        <a:latin typeface="Cambria Math" panose="02040503050406030204" pitchFamily="18" charset="0"/>
                      </a:rPr>
                      <m:t>=</m:t>
                    </m:r>
                    <m:f>
                      <m:fPr>
                        <m:ctrlPr>
                          <a:rPr lang="en-US" sz="3200" i="1">
                            <a:latin typeface="Cambria Math" panose="02040503050406030204" pitchFamily="18" charset="0"/>
                          </a:rPr>
                        </m:ctrlPr>
                      </m:fPr>
                      <m:num>
                        <m:nary>
                          <m:naryPr>
                            <m:chr m:val="∑"/>
                            <m:ctrlPr>
                              <a:rPr lang="en-US" sz="3200" i="1">
                                <a:latin typeface="Cambria Math" panose="02040503050406030204" pitchFamily="18" charset="0"/>
                              </a:rPr>
                            </m:ctrlPr>
                          </m:naryPr>
                          <m:sub>
                            <m:r>
                              <m:rPr>
                                <m:brk m:alnAt="23"/>
                              </m:rPr>
                              <a:rPr lang="en-US" sz="3200" i="1">
                                <a:latin typeface="Cambria Math" panose="02040503050406030204" pitchFamily="18" charset="0"/>
                              </a:rPr>
                              <m:t>𝑖</m:t>
                            </m:r>
                          </m:sub>
                          <m:sup>
                            <m:r>
                              <a:rPr lang="en-US" sz="3200" b="0" i="1" smtClean="0">
                                <a:latin typeface="Cambria Math" panose="02040503050406030204" pitchFamily="18" charset="0"/>
                              </a:rPr>
                              <m:t>𝑁</m:t>
                            </m:r>
                          </m:sup>
                          <m:e>
                            <m:sSub>
                              <m:sSubPr>
                                <m:ctrlPr>
                                  <a:rPr lang="en-US" sz="3200" i="1">
                                    <a:latin typeface="Cambria Math" panose="02040503050406030204" pitchFamily="18" charset="0"/>
                                  </a:rPr>
                                </m:ctrlPr>
                              </m:sSubPr>
                              <m:e>
                                <m:r>
                                  <a:rPr lang="en-US" sz="3200" i="1">
                                    <a:latin typeface="Cambria Math" panose="02040503050406030204" pitchFamily="18" charset="0"/>
                                  </a:rPr>
                                  <m:t>𝑋</m:t>
                                </m:r>
                              </m:e>
                              <m:sub>
                                <m:r>
                                  <a:rPr lang="en-US" sz="3200" i="1">
                                    <a:latin typeface="Cambria Math" panose="02040503050406030204" pitchFamily="18" charset="0"/>
                                  </a:rPr>
                                  <m:t>𝑖</m:t>
                                </m:r>
                              </m:sub>
                            </m:sSub>
                          </m:e>
                        </m:nary>
                      </m:num>
                      <m:den>
                        <m:r>
                          <a:rPr lang="en-US" sz="3200" b="0" i="1" smtClean="0">
                            <a:latin typeface="Cambria Math" panose="02040503050406030204" pitchFamily="18" charset="0"/>
                          </a:rPr>
                          <m:t>𝑁</m:t>
                        </m:r>
                      </m:den>
                    </m:f>
                  </m:oMath>
                </a14:m>
                <a:r>
                  <a:rPr lang="en-US" sz="3200" b="0" smtClean="0">
                    <a:latin typeface="Times New Roman" panose="02020603050405020304" pitchFamily="18" charset="0"/>
                  </a:rPr>
                  <a:t>,</a:t>
                </a:r>
              </a:p>
              <a:p>
                <a:pPr marL="0" indent="0">
                  <a:spcAft>
                    <a:spcPts val="600"/>
                  </a:spcAft>
                  <a:buNone/>
                </a:pPr>
                <a:r>
                  <a:rPr lang="en-US" sz="3000">
                    <a:latin typeface="Times New Roman" panose="02020603050405020304" pitchFamily="18" charset="0"/>
                  </a:rPr>
                  <a:t>với </a:t>
                </a:r>
                <a14:m>
                  <m:oMath xmlns:m="http://schemas.openxmlformats.org/officeDocument/2006/math">
                    <m:sSub>
                      <m:sSubPr>
                        <m:ctrlPr>
                          <a:rPr lang="en-US" sz="3000" i="1">
                            <a:latin typeface="Cambria Math" panose="02040503050406030204" pitchFamily="18" charset="0"/>
                          </a:rPr>
                        </m:ctrlPr>
                      </m:sSubPr>
                      <m:e>
                        <m:r>
                          <a:rPr lang="en-US" sz="3000" i="1">
                            <a:latin typeface="Cambria Math" panose="02040503050406030204" pitchFamily="18" charset="0"/>
                          </a:rPr>
                          <m:t>𝑋</m:t>
                        </m:r>
                      </m:e>
                      <m:sub>
                        <m:r>
                          <a:rPr lang="en-US" sz="3000" i="1">
                            <a:latin typeface="Cambria Math" panose="02040503050406030204" pitchFamily="18" charset="0"/>
                          </a:rPr>
                          <m:t>𝑖</m:t>
                        </m:r>
                      </m:sub>
                    </m:sSub>
                  </m:oMath>
                </a14:m>
                <a:r>
                  <a:rPr lang="en-US" sz="3000">
                    <a:latin typeface="Times New Roman" panose="02020603050405020304" pitchFamily="18" charset="0"/>
                  </a:rPr>
                  <a:t> là các giá trị trong </a:t>
                </a:r>
                <a:r>
                  <a:rPr lang="en-US" sz="3000" smtClean="0">
                    <a:latin typeface="Times New Roman" panose="02020603050405020304" pitchFamily="18" charset="0"/>
                  </a:rPr>
                  <a:t>tổng thể, </a:t>
                </a:r>
                <a:r>
                  <a:rPr lang="en-US" sz="3000" i="1" smtClean="0">
                    <a:latin typeface="Times New Roman" panose="02020603050405020304" pitchFamily="18" charset="0"/>
                  </a:rPr>
                  <a:t>N</a:t>
                </a:r>
                <a:r>
                  <a:rPr lang="en-US" sz="3000" smtClean="0">
                    <a:latin typeface="Times New Roman" panose="02020603050405020304" pitchFamily="18" charset="0"/>
                  </a:rPr>
                  <a:t> </a:t>
                </a:r>
                <a:r>
                  <a:rPr lang="en-US" sz="3000">
                    <a:latin typeface="Times New Roman" panose="02020603050405020304" pitchFamily="18" charset="0"/>
                  </a:rPr>
                  <a:t>là kích thước </a:t>
                </a:r>
                <a:r>
                  <a:rPr lang="en-US" sz="3000" smtClean="0">
                    <a:latin typeface="Times New Roman" panose="02020603050405020304" pitchFamily="18" charset="0"/>
                  </a:rPr>
                  <a:t>tổng thể.</a:t>
                </a:r>
                <a:endParaRPr lang="en-US" sz="3200" b="0" smtClean="0">
                  <a:latin typeface="Times New Roman" panose="02020603050405020304" pitchFamily="18" charset="0"/>
                </a:endParaRPr>
              </a:p>
              <a:p>
                <a:pPr>
                  <a:spcAft>
                    <a:spcPts val="600"/>
                  </a:spcAft>
                </a:pPr>
                <a:r>
                  <a:rPr lang="en-US" sz="3200" b="1" smtClean="0">
                    <a:latin typeface="Times New Roman" panose="02020603050405020304" pitchFamily="18" charset="0"/>
                    <a:cs typeface="Times New Roman" panose="02020603050405020304" pitchFamily="18" charset="0"/>
                  </a:rPr>
                  <a:t> Ý nghĩa của trung bình mẫu: </a:t>
                </a:r>
              </a:p>
              <a:p>
                <a:pPr>
                  <a:spcAft>
                    <a:spcPts val="600"/>
                  </a:spcAft>
                  <a:buFont typeface="Wingdings" panose="05000000000000000000" pitchFamily="2" charset="2"/>
                  <a:buChar char="Ø"/>
                </a:pPr>
                <a:r>
                  <a:rPr lang="en-US" sz="3200" b="1">
                    <a:latin typeface="Times New Roman" panose="02020603050405020304" pitchFamily="18" charset="0"/>
                    <a:cs typeface="Times New Roman" panose="02020603050405020304" pitchFamily="18" charset="0"/>
                  </a:rPr>
                  <a:t> </a:t>
                </a:r>
                <a:r>
                  <a:rPr lang="en-US" sz="3200" smtClean="0">
                    <a:latin typeface="Times New Roman" panose="02020603050405020304" pitchFamily="18" charset="0"/>
                    <a:cs typeface="Times New Roman" panose="02020603050405020304" pitchFamily="18" charset="0"/>
                  </a:rPr>
                  <a:t>Dùng làm đại diện cho mẫu dữ liệu.</a:t>
                </a:r>
              </a:p>
              <a:p>
                <a:pPr>
                  <a:spcAft>
                    <a:spcPts val="600"/>
                  </a:spcAft>
                  <a:buFont typeface="Wingdings" panose="05000000000000000000" pitchFamily="2" charset="2"/>
                  <a:buChar char="Ø"/>
                </a:pPr>
                <a:r>
                  <a:rPr lang="en-US" sz="3200" b="1">
                    <a:latin typeface="Times New Roman" panose="02020603050405020304" pitchFamily="18" charset="0"/>
                    <a:cs typeface="Times New Roman" panose="02020603050405020304" pitchFamily="18" charset="0"/>
                  </a:rPr>
                  <a:t> </a:t>
                </a:r>
                <a:r>
                  <a:rPr lang="en-US" sz="3200" smtClean="0">
                    <a:latin typeface="Times New Roman" panose="02020603050405020304" pitchFamily="18" charset="0"/>
                    <a:cs typeface="Times New Roman" panose="02020603050405020304" pitchFamily="18" charset="0"/>
                  </a:rPr>
                  <a:t>Dùng đánh giá (ước lượng) cho trung bình tổng thể.</a:t>
                </a:r>
                <a:endParaRPr lang="en-US" sz="3200" b="1">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720327"/>
                <a:ext cx="10972800" cy="4814944"/>
              </a:xfrm>
              <a:blipFill rotWithShape="0">
                <a:blip r:embed="rId2"/>
                <a:stretch>
                  <a:fillRect l="-1278" t="-3544"/>
                </a:stretch>
              </a:blipFill>
            </p:spPr>
            <p:txBody>
              <a:bodyPr/>
              <a:lstStyle/>
              <a:p>
                <a:r>
                  <a:rPr lang="en-US">
                    <a:noFill/>
                  </a:rPr>
                  <a:t> </a:t>
                </a:r>
              </a:p>
            </p:txBody>
          </p:sp>
        </mc:Fallback>
      </mc:AlternateContent>
    </p:spTree>
    <p:extLst>
      <p:ext uri="{BB962C8B-B14F-4D97-AF65-F5344CB8AC3E}">
        <p14:creationId xmlns:p14="http://schemas.microsoft.com/office/powerpoint/2010/main" val="4222850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9"/>
            <a:ext cx="10972800" cy="748194"/>
          </a:xfrm>
        </p:spPr>
        <p:txBody>
          <a:bodyPr>
            <a:normAutofit/>
          </a:bodyPr>
          <a:lstStyle/>
          <a:p>
            <a:pPr algn="ctr"/>
            <a:r>
              <a:rPr lang="en-US" sz="3600" b="1" smtClean="0">
                <a:solidFill>
                  <a:schemeClr val="tx1"/>
                </a:solidFill>
                <a:latin typeface="Times New Roman" panose="02020603050405020304" pitchFamily="18" charset="0"/>
                <a:cs typeface="Times New Roman" panose="02020603050405020304" pitchFamily="18" charset="0"/>
              </a:rPr>
              <a:t>Độ lệch chuẩn</a:t>
            </a:r>
            <a:endParaRPr lang="en-US" sz="3600" b="1">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626198"/>
                <a:ext cx="10972800" cy="4389120"/>
              </a:xfrm>
            </p:spPr>
            <p:txBody>
              <a:bodyPr>
                <a:noAutofit/>
              </a:bodyPr>
              <a:lstStyle/>
              <a:p>
                <a:pPr>
                  <a:buFont typeface="Arial" panose="020B0604020202020204" pitchFamily="34" charset="0"/>
                  <a:buChar char="•"/>
                </a:pPr>
                <a:r>
                  <a:rPr lang="en-US" sz="3200" b="1" smtClean="0">
                    <a:latin typeface="Times New Roman" panose="02020603050405020304" pitchFamily="18" charset="0"/>
                    <a:cs typeface="Times New Roman" panose="02020603050405020304" pitchFamily="18" charset="0"/>
                  </a:rPr>
                  <a:t>Định nghĩa: </a:t>
                </a:r>
                <a:r>
                  <a:rPr lang="en-US" sz="3200" smtClean="0">
                    <a:latin typeface="Times New Roman" panose="02020603050405020304" pitchFamily="18" charset="0"/>
                    <a:cs typeface="Times New Roman" panose="02020603050405020304" pitchFamily="18" charset="0"/>
                  </a:rPr>
                  <a:t>Độ lệch chuẩn bằng căn bậc hai của phương sai.</a:t>
                </a:r>
              </a:p>
              <a:p>
                <a:pPr>
                  <a:buFont typeface="Wingdings" panose="05000000000000000000" pitchFamily="2" charset="2"/>
                  <a:buChar char="Ø"/>
                </a:pPr>
                <a:r>
                  <a:rPr lang="en-US" sz="3200" smtClean="0">
                    <a:ea typeface="Cambria Math" panose="02040503050406030204" pitchFamily="18" charset="0"/>
                  </a:rPr>
                  <a:t> Tổng thể: </a:t>
                </a:r>
                <a14:m>
                  <m:oMath xmlns:m="http://schemas.openxmlformats.org/officeDocument/2006/math">
                    <m:r>
                      <a:rPr lang="en-US" sz="3200" i="1" smtClean="0">
                        <a:latin typeface="Cambria Math" panose="02040503050406030204" pitchFamily="18" charset="0"/>
                        <a:ea typeface="Cambria Math" panose="02040503050406030204" pitchFamily="18" charset="0"/>
                      </a:rPr>
                      <m:t>𝜎</m:t>
                    </m:r>
                    <m:r>
                      <a:rPr lang="en-US" sz="3200" b="0" i="1" smtClean="0">
                        <a:latin typeface="Cambria Math" panose="02040503050406030204" pitchFamily="18" charset="0"/>
                        <a:ea typeface="Cambria Math" panose="02040503050406030204" pitchFamily="18" charset="0"/>
                      </a:rPr>
                      <m:t>=</m:t>
                    </m:r>
                    <m:rad>
                      <m:radPr>
                        <m:degHide m:val="on"/>
                        <m:ctrlPr>
                          <a:rPr lang="en-US" sz="3200" b="0" i="1" smtClean="0">
                            <a:latin typeface="Cambria Math" panose="02040503050406030204" pitchFamily="18" charset="0"/>
                            <a:ea typeface="Cambria Math" panose="02040503050406030204" pitchFamily="18" charset="0"/>
                          </a:rPr>
                        </m:ctrlPr>
                      </m:radPr>
                      <m:deg/>
                      <m:e>
                        <m:sSup>
                          <m:sSupPr>
                            <m:ctrlPr>
                              <a:rPr lang="en-US" sz="3200" b="0" i="1" smtClean="0">
                                <a:latin typeface="Cambria Math" panose="02040503050406030204" pitchFamily="18" charset="0"/>
                                <a:ea typeface="Cambria Math" panose="02040503050406030204" pitchFamily="18" charset="0"/>
                              </a:rPr>
                            </m:ctrlPr>
                          </m:sSupPr>
                          <m:e>
                            <m:r>
                              <a:rPr lang="en-US" sz="3200" b="0" i="1" smtClean="0">
                                <a:latin typeface="Cambria Math" panose="02040503050406030204" pitchFamily="18" charset="0"/>
                                <a:ea typeface="Cambria Math" panose="02040503050406030204" pitchFamily="18" charset="0"/>
                              </a:rPr>
                              <m:t>𝜎</m:t>
                            </m:r>
                          </m:e>
                          <m:sup>
                            <m:r>
                              <a:rPr lang="en-US" sz="3200" b="0" i="1" smtClean="0">
                                <a:latin typeface="Cambria Math" panose="02040503050406030204" pitchFamily="18" charset="0"/>
                                <a:ea typeface="Cambria Math" panose="02040503050406030204" pitchFamily="18" charset="0"/>
                              </a:rPr>
                              <m:t>2</m:t>
                            </m:r>
                          </m:sup>
                        </m:sSup>
                      </m:e>
                    </m:rad>
                  </m:oMath>
                </a14:m>
                <a:r>
                  <a:rPr lang="en-US" sz="3200" smtClean="0">
                    <a:latin typeface="Times New Roman" panose="02020603050405020304" pitchFamily="18" charset="0"/>
                    <a:cs typeface="Times New Roman" panose="02020603050405020304" pitchFamily="18" charset="0"/>
                  </a:rPr>
                  <a:t>=</a:t>
                </a:r>
                <a14:m>
                  <m:oMath xmlns:m="http://schemas.openxmlformats.org/officeDocument/2006/math">
                    <m:rad>
                      <m:radPr>
                        <m:degHide m:val="on"/>
                        <m:ctrlPr>
                          <a:rPr lang="en-US" sz="3200" i="1" smtClean="0">
                            <a:latin typeface="Cambria Math" panose="02040503050406030204" pitchFamily="18" charset="0"/>
                          </a:rPr>
                        </m:ctrlPr>
                      </m:radPr>
                      <m:deg/>
                      <m:e>
                        <m:f>
                          <m:fPr>
                            <m:ctrlPr>
                              <a:rPr lang="en-US" sz="3200" i="1">
                                <a:latin typeface="Cambria Math" panose="02040503050406030204" pitchFamily="18" charset="0"/>
                              </a:rPr>
                            </m:ctrlPr>
                          </m:fPr>
                          <m:num>
                            <m:nary>
                              <m:naryPr>
                                <m:chr m:val="∑"/>
                                <m:ctrlPr>
                                  <a:rPr lang="en-US" sz="3200" i="1">
                                    <a:latin typeface="Cambria Math" panose="02040503050406030204" pitchFamily="18" charset="0"/>
                                  </a:rPr>
                                </m:ctrlPr>
                              </m:naryPr>
                              <m:sub>
                                <m:r>
                                  <m:rPr>
                                    <m:brk m:alnAt="23"/>
                                  </m:rPr>
                                  <a:rPr lang="en-US" sz="3200" i="1">
                                    <a:latin typeface="Cambria Math" panose="02040503050406030204" pitchFamily="18" charset="0"/>
                                  </a:rPr>
                                  <m:t>𝑖</m:t>
                                </m:r>
                                <m:r>
                                  <a:rPr lang="en-US" sz="3200" i="1">
                                    <a:latin typeface="Cambria Math" panose="02040503050406030204" pitchFamily="18" charset="0"/>
                                  </a:rPr>
                                  <m:t>=1</m:t>
                                </m:r>
                              </m:sub>
                              <m:sup>
                                <m:r>
                                  <a:rPr lang="en-US" sz="3200" i="1">
                                    <a:latin typeface="Cambria Math" panose="02040503050406030204" pitchFamily="18" charset="0"/>
                                  </a:rPr>
                                  <m:t>𝑁</m:t>
                                </m:r>
                              </m:sup>
                              <m:e>
                                <m:sSup>
                                  <m:sSupPr>
                                    <m:ctrlPr>
                                      <a:rPr lang="en-US" sz="3200" i="1">
                                        <a:latin typeface="Cambria Math" panose="02040503050406030204" pitchFamily="18" charset="0"/>
                                      </a:rPr>
                                    </m:ctrlPr>
                                  </m:sSupPr>
                                  <m:e>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𝑥</m:t>
                                        </m:r>
                                      </m:e>
                                      <m:sub>
                                        <m:r>
                                          <a:rPr lang="en-US" sz="3200" i="1">
                                            <a:latin typeface="Cambria Math" panose="02040503050406030204" pitchFamily="18" charset="0"/>
                                          </a:rPr>
                                          <m:t>𝑖</m:t>
                                        </m:r>
                                      </m:sub>
                                    </m:sSub>
                                    <m:r>
                                      <a:rPr lang="en-US" sz="3200" i="1">
                                        <a:latin typeface="Cambria Math" panose="02040503050406030204" pitchFamily="18" charset="0"/>
                                      </a:rPr>
                                      <m:t>−</m:t>
                                    </m:r>
                                    <m:r>
                                      <a:rPr lang="en-US" sz="3200" i="1">
                                        <a:latin typeface="Cambria Math" panose="02040503050406030204" pitchFamily="18" charset="0"/>
                                        <a:ea typeface="Cambria Math" panose="02040503050406030204" pitchFamily="18" charset="0"/>
                                      </a:rPr>
                                      <m:t>𝜇</m:t>
                                    </m:r>
                                    <m:r>
                                      <a:rPr lang="en-US" sz="3200" i="1">
                                        <a:latin typeface="Cambria Math" panose="02040503050406030204" pitchFamily="18" charset="0"/>
                                        <a:ea typeface="Cambria Math" panose="02040503050406030204" pitchFamily="18" charset="0"/>
                                      </a:rPr>
                                      <m:t>)</m:t>
                                    </m:r>
                                  </m:e>
                                  <m:sup>
                                    <m:r>
                                      <a:rPr lang="en-US" sz="3200" i="1">
                                        <a:latin typeface="Cambria Math" panose="02040503050406030204" pitchFamily="18" charset="0"/>
                                      </a:rPr>
                                      <m:t>2</m:t>
                                    </m:r>
                                  </m:sup>
                                </m:sSup>
                              </m:e>
                            </m:nary>
                          </m:num>
                          <m:den>
                            <m:r>
                              <a:rPr lang="en-US" sz="3200" i="1">
                                <a:latin typeface="Cambria Math" panose="02040503050406030204" pitchFamily="18" charset="0"/>
                              </a:rPr>
                              <m:t>𝑁</m:t>
                            </m:r>
                          </m:den>
                        </m:f>
                        <m:r>
                          <m:rPr>
                            <m:nor/>
                          </m:rPr>
                          <a:rPr lang="en-US" sz="3200">
                            <a:latin typeface="Times New Roman" panose="02020603050405020304" pitchFamily="18" charset="0"/>
                            <a:cs typeface="Times New Roman" panose="02020603050405020304" pitchFamily="18" charset="0"/>
                          </a:rPr>
                          <m:t> </m:t>
                        </m:r>
                      </m:e>
                    </m:rad>
                  </m:oMath>
                </a14:m>
                <a:endParaRPr lang="en-US" sz="320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smtClean="0">
                    <a:latin typeface="Times New Roman" panose="02020603050405020304" pitchFamily="18" charset="0"/>
                    <a:cs typeface="Times New Roman" panose="02020603050405020304" pitchFamily="18" charset="0"/>
                  </a:rPr>
                  <a:t> Mẫu: </a:t>
                </a:r>
                <a14:m>
                  <m:oMath xmlns:m="http://schemas.openxmlformats.org/officeDocument/2006/math">
                    <m:r>
                      <a:rPr lang="en-US" sz="3200" b="0" i="1" smtClean="0">
                        <a:latin typeface="Cambria Math" panose="02040503050406030204" pitchFamily="18" charset="0"/>
                        <a:cs typeface="Times New Roman" panose="02020603050405020304" pitchFamily="18" charset="0"/>
                      </a:rPr>
                      <m:t>𝑠</m:t>
                    </m:r>
                    <m:r>
                      <a:rPr lang="en-US" sz="3200" b="0" i="1" smtClean="0">
                        <a:latin typeface="Cambria Math" panose="02040503050406030204" pitchFamily="18" charset="0"/>
                        <a:cs typeface="Times New Roman" panose="02020603050405020304" pitchFamily="18" charset="0"/>
                      </a:rPr>
                      <m:t>=</m:t>
                    </m:r>
                    <m:rad>
                      <m:radPr>
                        <m:degHide m:val="on"/>
                        <m:ctrlPr>
                          <a:rPr lang="en-US" sz="3200" b="0" i="1" smtClean="0">
                            <a:latin typeface="Cambria Math" panose="02040503050406030204" pitchFamily="18" charset="0"/>
                            <a:cs typeface="Times New Roman" panose="02020603050405020304" pitchFamily="18" charset="0"/>
                          </a:rPr>
                        </m:ctrlPr>
                      </m:radPr>
                      <m:deg/>
                      <m:e>
                        <m:sSup>
                          <m:sSupPr>
                            <m:ctrlPr>
                              <a:rPr lang="en-US" sz="3200" b="0" i="1" smtClean="0">
                                <a:latin typeface="Cambria Math" panose="02040503050406030204" pitchFamily="18" charset="0"/>
                                <a:cs typeface="Times New Roman" panose="02020603050405020304" pitchFamily="18" charset="0"/>
                              </a:rPr>
                            </m:ctrlPr>
                          </m:sSupPr>
                          <m:e>
                            <m:r>
                              <a:rPr lang="en-US" sz="3200" b="0" i="1" smtClean="0">
                                <a:latin typeface="Cambria Math" panose="02040503050406030204" pitchFamily="18" charset="0"/>
                                <a:cs typeface="Times New Roman" panose="02020603050405020304" pitchFamily="18" charset="0"/>
                              </a:rPr>
                              <m:t>𝑠</m:t>
                            </m:r>
                          </m:e>
                          <m:sup>
                            <m:r>
                              <a:rPr lang="en-US" sz="3200" b="0" i="1" smtClean="0">
                                <a:latin typeface="Cambria Math" panose="02040503050406030204" pitchFamily="18" charset="0"/>
                                <a:cs typeface="Times New Roman" panose="02020603050405020304" pitchFamily="18" charset="0"/>
                              </a:rPr>
                              <m:t>2</m:t>
                            </m:r>
                          </m:sup>
                        </m:sSup>
                      </m:e>
                    </m:rad>
                  </m:oMath>
                </a14:m>
                <a:r>
                  <a:rPr lang="en-US" sz="3200" smtClean="0">
                    <a:latin typeface="Times New Roman" panose="02020603050405020304" pitchFamily="18" charset="0"/>
                    <a:cs typeface="Times New Roman" panose="02020603050405020304" pitchFamily="18" charset="0"/>
                  </a:rPr>
                  <a:t>=</a:t>
                </a:r>
                <a14:m>
                  <m:oMath xmlns:m="http://schemas.openxmlformats.org/officeDocument/2006/math">
                    <m:rad>
                      <m:radPr>
                        <m:degHide m:val="on"/>
                        <m:ctrlPr>
                          <a:rPr lang="en-US" sz="3200" i="1" smtClean="0">
                            <a:latin typeface="Cambria Math" panose="02040503050406030204" pitchFamily="18" charset="0"/>
                            <a:cs typeface="Times New Roman" panose="02020603050405020304" pitchFamily="18" charset="0"/>
                          </a:rPr>
                        </m:ctrlPr>
                      </m:radPr>
                      <m:deg/>
                      <m:e>
                        <m:f>
                          <m:fPr>
                            <m:ctrlPr>
                              <a:rPr lang="en-US" sz="3200" i="1">
                                <a:latin typeface="Cambria Math" panose="02040503050406030204" pitchFamily="18" charset="0"/>
                              </a:rPr>
                            </m:ctrlPr>
                          </m:fPr>
                          <m:num>
                            <m:nary>
                              <m:naryPr>
                                <m:chr m:val="∑"/>
                                <m:ctrlPr>
                                  <a:rPr lang="en-US" sz="3200" i="1">
                                    <a:latin typeface="Cambria Math" panose="02040503050406030204" pitchFamily="18" charset="0"/>
                                  </a:rPr>
                                </m:ctrlPr>
                              </m:naryPr>
                              <m:sub>
                                <m:r>
                                  <m:rPr>
                                    <m:brk m:alnAt="23"/>
                                  </m:rPr>
                                  <a:rPr lang="en-US" sz="3200" i="1">
                                    <a:latin typeface="Cambria Math" panose="02040503050406030204" pitchFamily="18" charset="0"/>
                                  </a:rPr>
                                  <m:t>𝑖</m:t>
                                </m:r>
                                <m:r>
                                  <a:rPr lang="en-US" sz="3200" i="1">
                                    <a:latin typeface="Cambria Math" panose="02040503050406030204" pitchFamily="18" charset="0"/>
                                  </a:rPr>
                                  <m:t>=1</m:t>
                                </m:r>
                              </m:sub>
                              <m:sup>
                                <m:r>
                                  <a:rPr lang="en-US" sz="3200" i="1">
                                    <a:latin typeface="Cambria Math" panose="02040503050406030204" pitchFamily="18" charset="0"/>
                                  </a:rPr>
                                  <m:t>𝑛</m:t>
                                </m:r>
                              </m:sup>
                              <m:e>
                                <m:sSup>
                                  <m:sSupPr>
                                    <m:ctrlPr>
                                      <a:rPr lang="en-US" sz="3200" i="1">
                                        <a:latin typeface="Cambria Math" panose="02040503050406030204" pitchFamily="18" charset="0"/>
                                      </a:rPr>
                                    </m:ctrlPr>
                                  </m:sSupPr>
                                  <m:e>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𝑥</m:t>
                                        </m:r>
                                      </m:e>
                                      <m:sub>
                                        <m:r>
                                          <a:rPr lang="en-US" sz="3200" i="1">
                                            <a:latin typeface="Cambria Math" panose="02040503050406030204" pitchFamily="18" charset="0"/>
                                          </a:rPr>
                                          <m:t>𝑖</m:t>
                                        </m:r>
                                      </m:sub>
                                    </m:sSub>
                                    <m:r>
                                      <a:rPr lang="en-US" sz="3200" i="1">
                                        <a:latin typeface="Cambria Math" panose="02040503050406030204" pitchFamily="18" charset="0"/>
                                      </a:rPr>
                                      <m:t>−</m:t>
                                    </m:r>
                                    <m:acc>
                                      <m:accPr>
                                        <m:chr m:val="̅"/>
                                        <m:ctrlPr>
                                          <a:rPr lang="en-US" sz="3200" i="1">
                                            <a:latin typeface="Cambria Math" panose="02040503050406030204" pitchFamily="18" charset="0"/>
                                          </a:rPr>
                                        </m:ctrlPr>
                                      </m:accPr>
                                      <m:e>
                                        <m:r>
                                          <a:rPr lang="en-US" sz="3200" i="1">
                                            <a:latin typeface="Cambria Math" panose="02040503050406030204" pitchFamily="18" charset="0"/>
                                          </a:rPr>
                                          <m:t>𝑋</m:t>
                                        </m:r>
                                      </m:e>
                                    </m:acc>
                                    <m:r>
                                      <a:rPr lang="en-US" sz="3200" i="1">
                                        <a:latin typeface="Cambria Math" panose="02040503050406030204" pitchFamily="18" charset="0"/>
                                        <a:ea typeface="Cambria Math" panose="02040503050406030204" pitchFamily="18" charset="0"/>
                                      </a:rPr>
                                      <m:t>)</m:t>
                                    </m:r>
                                  </m:e>
                                  <m:sup>
                                    <m:r>
                                      <a:rPr lang="en-US" sz="3200" i="1">
                                        <a:latin typeface="Cambria Math" panose="02040503050406030204" pitchFamily="18" charset="0"/>
                                      </a:rPr>
                                      <m:t>2</m:t>
                                    </m:r>
                                  </m:sup>
                                </m:sSup>
                              </m:e>
                            </m:nary>
                          </m:num>
                          <m:den>
                            <m:r>
                              <a:rPr lang="en-US" sz="3200" i="1">
                                <a:latin typeface="Cambria Math" panose="02040503050406030204" pitchFamily="18" charset="0"/>
                              </a:rPr>
                              <m:t>𝑛</m:t>
                            </m:r>
                            <m:r>
                              <a:rPr lang="en-US" sz="3200" i="1">
                                <a:latin typeface="Cambria Math" panose="02040503050406030204" pitchFamily="18" charset="0"/>
                              </a:rPr>
                              <m:t>−1</m:t>
                            </m:r>
                          </m:den>
                        </m:f>
                        <m:r>
                          <m:rPr>
                            <m:nor/>
                          </m:rPr>
                          <a:rPr lang="en-US" sz="3200"/>
                          <m:t> </m:t>
                        </m:r>
                      </m:e>
                    </m:rad>
                  </m:oMath>
                </a14:m>
                <a:endParaRPr lang="en-US" sz="3200" smtClean="0">
                  <a:latin typeface="Times New Roman" panose="02020603050405020304" pitchFamily="18" charset="0"/>
                  <a:cs typeface="Times New Roman" panose="02020603050405020304" pitchFamily="18" charset="0"/>
                </a:endParaRPr>
              </a:p>
              <a:p>
                <a:pPr marL="0" indent="0" algn="just">
                  <a:buNone/>
                </a:pPr>
                <a:endParaRPr lang="en-US" sz="32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626198"/>
                <a:ext cx="10972800" cy="4389120"/>
              </a:xfrm>
              <a:blipFill rotWithShape="0">
                <a:blip r:embed="rId2"/>
                <a:stretch>
                  <a:fillRect l="-1111" t="-1944"/>
                </a:stretch>
              </a:blipFill>
            </p:spPr>
            <p:txBody>
              <a:bodyPr/>
              <a:lstStyle/>
              <a:p>
                <a:r>
                  <a:rPr lang="en-US">
                    <a:noFill/>
                  </a:rPr>
                  <a:t> </a:t>
                </a:r>
              </a:p>
            </p:txBody>
          </p:sp>
        </mc:Fallback>
      </mc:AlternateContent>
    </p:spTree>
    <p:extLst>
      <p:ext uri="{BB962C8B-B14F-4D97-AF65-F5344CB8AC3E}">
        <p14:creationId xmlns:p14="http://schemas.microsoft.com/office/powerpoint/2010/main" val="388517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7"/>
            <a:ext cx="10972800" cy="1676041"/>
          </a:xfrm>
        </p:spPr>
        <p:txBody>
          <a:bodyPr>
            <a:normAutofit fontScale="90000"/>
          </a:bodyPr>
          <a:lstStyle/>
          <a:p>
            <a:pPr algn="just"/>
            <a:r>
              <a:rPr lang="en-US" sz="3600" b="1" smtClean="0">
                <a:solidFill>
                  <a:schemeClr val="tx1"/>
                </a:solidFill>
                <a:latin typeface="Times New Roman" panose="02020603050405020304" pitchFamily="18" charset="0"/>
                <a:cs typeface="Times New Roman" panose="02020603050405020304" pitchFamily="18" charset="0"/>
              </a:rPr>
              <a:t>Ví dụ:</a:t>
            </a:r>
            <a:r>
              <a:rPr lang="en-US" sz="3600" smtClean="0">
                <a:solidFill>
                  <a:schemeClr val="tx1"/>
                </a:solidFill>
                <a:latin typeface="Times New Roman" panose="02020603050405020304" pitchFamily="18" charset="0"/>
                <a:cs typeface="Times New Roman" panose="02020603050405020304" pitchFamily="18" charset="0"/>
              </a:rPr>
              <a:t> Tìm trung bình, phương sai và độ lệch chuẩn của mẫu dữ liệu về doanh số bán ôtô ở Châu Âu trong 6 năm được cho sau đây (đơn vị triệu đô).</a:t>
            </a:r>
            <a:endParaRPr lang="en-US" sz="3600" b="1">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976718" y="2380128"/>
            <a:ext cx="8727141" cy="584775"/>
          </a:xfrm>
          <a:prstGeom prst="rect">
            <a:avLst/>
          </a:prstGeom>
          <a:noFill/>
          <a:ln>
            <a:noFill/>
          </a:ln>
        </p:spPr>
        <p:txBody>
          <a:bodyPr wrap="square" rtlCol="0">
            <a:spAutoFit/>
          </a:bodyPr>
          <a:lstStyle/>
          <a:p>
            <a:pPr algn="ctr"/>
            <a:r>
              <a:rPr lang="en-US" sz="3200">
                <a:latin typeface="Times New Roman" panose="02020603050405020304" pitchFamily="18" charset="0"/>
                <a:cs typeface="Times New Roman" panose="02020603050405020304" pitchFamily="18" charset="0"/>
              </a:rPr>
              <a:t>11.2, 11.9, 12.0, 12.8, 13.4, 14.3</a:t>
            </a:r>
            <a:endParaRPr lang="en-US" sz="3200" dirty="0" err="1" smtClean="0"/>
          </a:p>
        </p:txBody>
      </p:sp>
      <p:sp>
        <p:nvSpPr>
          <p:cNvPr id="3" name="Right Arrow 2">
            <a:hlinkClick r:id="rId2" action="ppaction://hlinkfile"/>
          </p:cNvPr>
          <p:cNvSpPr/>
          <p:nvPr/>
        </p:nvSpPr>
        <p:spPr>
          <a:xfrm>
            <a:off x="10125635" y="6145306"/>
            <a:ext cx="1600200" cy="71269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TextBox 4"/>
              <p:cNvSpPr txBox="1"/>
              <p:nvPr/>
            </p:nvSpPr>
            <p:spPr>
              <a:xfrm>
                <a:off x="771525" y="3757613"/>
                <a:ext cx="3414012" cy="1687450"/>
              </a:xfrm>
              <a:prstGeom prst="rect">
                <a:avLst/>
              </a:prstGeom>
              <a:noFill/>
              <a:ln>
                <a:solidFill>
                  <a:schemeClr val="bg2"/>
                </a:solidFill>
              </a:ln>
            </p:spPr>
            <p:txBody>
              <a:bodyPr wrap="none" rtlCol="0">
                <a:spAutoFit/>
              </a:bodyPr>
              <a:lstStyle/>
              <a:p>
                <a:pPr>
                  <a:lnSpc>
                    <a:spcPct val="150000"/>
                  </a:lnSpc>
                </a:pPr>
                <a:r>
                  <a:rPr lang="en-US" sz="2400" smtClean="0">
                    <a:latin typeface="Times New Roman" panose="02020603050405020304" pitchFamily="18" charset="0"/>
                    <a:cs typeface="Times New Roman" panose="02020603050405020304" pitchFamily="18" charset="0"/>
                  </a:rPr>
                  <a:t>Trung bình: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𝑋</m:t>
                        </m:r>
                      </m:e>
                    </m:acc>
                    <m:r>
                      <a:rPr lang="en-US" sz="2400" b="0" i="1" smtClean="0">
                        <a:latin typeface="Cambria Math" panose="02040503050406030204" pitchFamily="18" charset="0"/>
                      </a:rPr>
                      <m:t>=12.6</m:t>
                    </m:r>
                  </m:oMath>
                </a14:m>
                <a:endParaRPr lang="en-US" sz="2400" smtClean="0">
                  <a:latin typeface="Times New Roman" panose="02020603050405020304" pitchFamily="18" charset="0"/>
                  <a:cs typeface="Times New Roman" panose="02020603050405020304" pitchFamily="18" charset="0"/>
                </a:endParaRPr>
              </a:p>
              <a:p>
                <a:pPr>
                  <a:lnSpc>
                    <a:spcPct val="150000"/>
                  </a:lnSpc>
                </a:pPr>
                <a:r>
                  <a:rPr lang="en-US" sz="2400" smtClean="0">
                    <a:latin typeface="Times New Roman" panose="02020603050405020304" pitchFamily="18" charset="0"/>
                    <a:cs typeface="Times New Roman" panose="02020603050405020304" pitchFamily="18" charset="0"/>
                  </a:rPr>
                  <a:t>Độ lệch chuẩn: </a:t>
                </a:r>
                <a14:m>
                  <m:oMath xmlns:m="http://schemas.openxmlformats.org/officeDocument/2006/math">
                    <m:r>
                      <a:rPr lang="en-US" sz="2400" b="0" i="1" smtClean="0">
                        <a:latin typeface="Cambria Math" panose="02040503050406030204" pitchFamily="18" charset="0"/>
                      </a:rPr>
                      <m:t>𝑠</m:t>
                    </m:r>
                    <m:r>
                      <a:rPr lang="en-US" sz="2400" b="0" i="1" smtClean="0">
                        <a:latin typeface="Cambria Math" panose="02040503050406030204" pitchFamily="18" charset="0"/>
                      </a:rPr>
                      <m:t>=1.129</m:t>
                    </m:r>
                  </m:oMath>
                </a14:m>
                <a:endParaRPr lang="en-US" sz="2400" smtClean="0">
                  <a:latin typeface="Times New Roman" panose="02020603050405020304" pitchFamily="18" charset="0"/>
                  <a:cs typeface="Times New Roman" panose="02020603050405020304" pitchFamily="18" charset="0"/>
                </a:endParaRPr>
              </a:p>
              <a:p>
                <a:pPr>
                  <a:lnSpc>
                    <a:spcPct val="150000"/>
                  </a:lnSpc>
                </a:pPr>
                <a:r>
                  <a:rPr lang="en-US" sz="2400" smtClean="0">
                    <a:latin typeface="Times New Roman" panose="02020603050405020304" pitchFamily="18" charset="0"/>
                    <a:cs typeface="Times New Roman" panose="02020603050405020304" pitchFamily="18" charset="0"/>
                  </a:rPr>
                  <a:t>Phương sai: </a:t>
                </a:r>
                <a14:m>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𝑠</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=1.276</m:t>
                    </m:r>
                  </m:oMath>
                </a14:m>
                <a:endParaRPr lang="en-US" sz="2400" dirty="0" err="1" smtClean="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771525" y="3757613"/>
                <a:ext cx="3414012" cy="1687450"/>
              </a:xfrm>
              <a:prstGeom prst="rect">
                <a:avLst/>
              </a:prstGeom>
              <a:blipFill rotWithShape="0">
                <a:blip r:embed="rId3"/>
                <a:stretch>
                  <a:fillRect l="-2669" b="-7168"/>
                </a:stretch>
              </a:blipFill>
              <a:ln>
                <a:solidFill>
                  <a:schemeClr val="bg2"/>
                </a:solidFill>
              </a:ln>
            </p:spPr>
            <p:txBody>
              <a:bodyPr/>
              <a:lstStyle/>
              <a:p>
                <a:r>
                  <a:rPr lang="en-US">
                    <a:noFill/>
                  </a:rPr>
                  <a:t> </a:t>
                </a:r>
              </a:p>
            </p:txBody>
          </p:sp>
        </mc:Fallback>
      </mc:AlternateContent>
    </p:spTree>
    <p:extLst>
      <p:ext uri="{BB962C8B-B14F-4D97-AF65-F5344CB8AC3E}">
        <p14:creationId xmlns:p14="http://schemas.microsoft.com/office/powerpoint/2010/main" val="32416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smtClean="0">
                <a:solidFill>
                  <a:schemeClr val="tx1"/>
                </a:solidFill>
                <a:latin typeface="Times New Roman" panose="02020603050405020304" pitchFamily="18" charset="0"/>
                <a:cs typeface="Times New Roman" panose="02020603050405020304" pitchFamily="18" charset="0"/>
              </a:rPr>
              <a:t>Ví dụ:</a:t>
            </a:r>
            <a:r>
              <a:rPr lang="en-US" sz="3600" smtClean="0">
                <a:solidFill>
                  <a:schemeClr val="tx1"/>
                </a:solidFill>
                <a:latin typeface="Times New Roman" panose="02020603050405020304" pitchFamily="18" charset="0"/>
                <a:cs typeface="Times New Roman" panose="02020603050405020304" pitchFamily="18" charset="0"/>
              </a:rPr>
              <a:t> Cho dữ liệu sau. Xác định phương sai và độ lệch chuẩn của dữ liệu.</a:t>
            </a:r>
            <a:endParaRPr lang="en-US" sz="36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3932086"/>
              </p:ext>
            </p:extLst>
          </p:nvPr>
        </p:nvGraphicFramePr>
        <p:xfrm>
          <a:off x="1402976" y="2163763"/>
          <a:ext cx="4177553" cy="4145280"/>
        </p:xfrm>
        <a:graphic>
          <a:graphicData uri="http://schemas.openxmlformats.org/drawingml/2006/table">
            <a:tbl>
              <a:tblPr firstRow="1" bandRow="1">
                <a:tableStyleId>{8799B23B-EC83-4686-B30A-512413B5E67A}</a:tableStyleId>
              </a:tblPr>
              <a:tblGrid>
                <a:gridCol w="2792806"/>
                <a:gridCol w="1384747"/>
              </a:tblGrid>
              <a:tr h="370840">
                <a:tc>
                  <a:txBody>
                    <a:bodyPr/>
                    <a:lstStyle/>
                    <a:p>
                      <a:pPr algn="ctr"/>
                      <a:r>
                        <a:rPr lang="en-US" sz="2800" smtClean="0"/>
                        <a:t>Lớp</a:t>
                      </a:r>
                      <a:endParaRPr lang="en-US" sz="2800"/>
                    </a:p>
                  </a:txBody>
                  <a:tcPr/>
                </a:tc>
                <a:tc>
                  <a:txBody>
                    <a:bodyPr/>
                    <a:lstStyle/>
                    <a:p>
                      <a:pPr algn="ctr"/>
                      <a:r>
                        <a:rPr lang="en-US" sz="2800" smtClean="0"/>
                        <a:t>Tần</a:t>
                      </a:r>
                      <a:r>
                        <a:rPr lang="en-US" sz="2800" baseline="0" smtClean="0"/>
                        <a:t> số</a:t>
                      </a:r>
                      <a:endParaRPr lang="en-US" sz="2800"/>
                    </a:p>
                  </a:txBody>
                  <a:tcPr/>
                </a:tc>
              </a:tr>
              <a:tr h="370840">
                <a:tc>
                  <a:txBody>
                    <a:bodyPr/>
                    <a:lstStyle/>
                    <a:p>
                      <a:pPr algn="ctr"/>
                      <a:r>
                        <a:rPr lang="en-US" sz="2800" smtClean="0"/>
                        <a:t>5.5 – 10.5</a:t>
                      </a:r>
                      <a:endParaRPr lang="en-US" sz="2800"/>
                    </a:p>
                  </a:txBody>
                  <a:tcPr/>
                </a:tc>
                <a:tc>
                  <a:txBody>
                    <a:bodyPr/>
                    <a:lstStyle/>
                    <a:p>
                      <a:pPr algn="ctr"/>
                      <a:r>
                        <a:rPr lang="en-US" sz="2800" smtClean="0"/>
                        <a:t>1</a:t>
                      </a:r>
                      <a:endParaRPr lang="en-US" sz="2800"/>
                    </a:p>
                  </a:txBody>
                  <a:tcPr/>
                </a:tc>
              </a:tr>
              <a:tr h="370840">
                <a:tc>
                  <a:txBody>
                    <a:bodyPr/>
                    <a:lstStyle/>
                    <a:p>
                      <a:pPr algn="ctr"/>
                      <a:r>
                        <a:rPr lang="en-US" sz="2800" smtClean="0"/>
                        <a:t>10.5 – 15.5</a:t>
                      </a:r>
                      <a:endParaRPr lang="en-US" sz="2800"/>
                    </a:p>
                  </a:txBody>
                  <a:tcPr/>
                </a:tc>
                <a:tc>
                  <a:txBody>
                    <a:bodyPr/>
                    <a:lstStyle/>
                    <a:p>
                      <a:pPr algn="ctr"/>
                      <a:r>
                        <a:rPr lang="en-US" sz="2800" smtClean="0"/>
                        <a:t>2</a:t>
                      </a:r>
                      <a:endParaRPr lang="en-US" sz="2800"/>
                    </a:p>
                  </a:txBody>
                  <a:tcPr/>
                </a:tc>
              </a:tr>
              <a:tr h="370840">
                <a:tc>
                  <a:txBody>
                    <a:bodyPr/>
                    <a:lstStyle/>
                    <a:p>
                      <a:pPr algn="ctr"/>
                      <a:r>
                        <a:rPr lang="en-US" sz="2800" smtClean="0"/>
                        <a:t>15.5 – 20.5</a:t>
                      </a:r>
                      <a:endParaRPr lang="en-US" sz="2800"/>
                    </a:p>
                  </a:txBody>
                  <a:tcPr/>
                </a:tc>
                <a:tc>
                  <a:txBody>
                    <a:bodyPr/>
                    <a:lstStyle/>
                    <a:p>
                      <a:pPr algn="ctr"/>
                      <a:r>
                        <a:rPr lang="en-US" sz="2800" smtClean="0"/>
                        <a:t>3</a:t>
                      </a:r>
                      <a:endParaRPr lang="en-US" sz="2800"/>
                    </a:p>
                  </a:txBody>
                  <a:tcPr/>
                </a:tc>
              </a:tr>
              <a:tr h="370840">
                <a:tc>
                  <a:txBody>
                    <a:bodyPr/>
                    <a:lstStyle/>
                    <a:p>
                      <a:pPr algn="ctr"/>
                      <a:r>
                        <a:rPr lang="en-US" sz="2800" smtClean="0"/>
                        <a:t>20.5 – 25.5</a:t>
                      </a:r>
                      <a:endParaRPr lang="en-US" sz="2800"/>
                    </a:p>
                  </a:txBody>
                  <a:tcPr/>
                </a:tc>
                <a:tc>
                  <a:txBody>
                    <a:bodyPr/>
                    <a:lstStyle/>
                    <a:p>
                      <a:pPr algn="ctr"/>
                      <a:r>
                        <a:rPr lang="en-US" sz="2800" smtClean="0"/>
                        <a:t>5</a:t>
                      </a:r>
                      <a:endParaRPr lang="en-US" sz="2800"/>
                    </a:p>
                  </a:txBody>
                  <a:tcPr/>
                </a:tc>
              </a:tr>
              <a:tr h="370840">
                <a:tc>
                  <a:txBody>
                    <a:bodyPr/>
                    <a:lstStyle/>
                    <a:p>
                      <a:pPr algn="ctr"/>
                      <a:r>
                        <a:rPr lang="en-US" sz="2800" smtClean="0"/>
                        <a:t>25.5 – 30.5</a:t>
                      </a:r>
                      <a:endParaRPr lang="en-US" sz="2800"/>
                    </a:p>
                  </a:txBody>
                  <a:tcPr/>
                </a:tc>
                <a:tc>
                  <a:txBody>
                    <a:bodyPr/>
                    <a:lstStyle/>
                    <a:p>
                      <a:pPr algn="ctr"/>
                      <a:r>
                        <a:rPr lang="en-US" sz="2800" smtClean="0"/>
                        <a:t>4</a:t>
                      </a:r>
                      <a:endParaRPr lang="en-US" sz="2800"/>
                    </a:p>
                  </a:txBody>
                  <a:tcPr/>
                </a:tc>
              </a:tr>
              <a:tr h="370840">
                <a:tc>
                  <a:txBody>
                    <a:bodyPr/>
                    <a:lstStyle/>
                    <a:p>
                      <a:pPr algn="ctr"/>
                      <a:r>
                        <a:rPr lang="en-US" sz="2800" smtClean="0"/>
                        <a:t>30.5 – 35.5</a:t>
                      </a:r>
                      <a:endParaRPr lang="en-US" sz="2800"/>
                    </a:p>
                  </a:txBody>
                  <a:tcPr/>
                </a:tc>
                <a:tc>
                  <a:txBody>
                    <a:bodyPr/>
                    <a:lstStyle/>
                    <a:p>
                      <a:pPr algn="ctr"/>
                      <a:r>
                        <a:rPr lang="en-US" sz="2800" smtClean="0"/>
                        <a:t>3</a:t>
                      </a:r>
                      <a:endParaRPr lang="en-US" sz="2800"/>
                    </a:p>
                  </a:txBody>
                  <a:tcPr/>
                </a:tc>
              </a:tr>
              <a:tr h="370840">
                <a:tc>
                  <a:txBody>
                    <a:bodyPr/>
                    <a:lstStyle/>
                    <a:p>
                      <a:pPr algn="ctr"/>
                      <a:r>
                        <a:rPr lang="en-US" sz="2800" smtClean="0"/>
                        <a:t>35.5 – 40.5</a:t>
                      </a:r>
                      <a:endParaRPr lang="en-US" sz="2800"/>
                    </a:p>
                  </a:txBody>
                  <a:tcPr/>
                </a:tc>
                <a:tc>
                  <a:txBody>
                    <a:bodyPr/>
                    <a:lstStyle/>
                    <a:p>
                      <a:pPr algn="ctr"/>
                      <a:r>
                        <a:rPr lang="en-US" sz="2800" smtClean="0"/>
                        <a:t>2</a:t>
                      </a:r>
                      <a:endParaRPr lang="en-US" sz="2800"/>
                    </a:p>
                  </a:txBody>
                  <a:tcPr/>
                </a:tc>
              </a:tr>
            </a:tbl>
          </a:graphicData>
        </a:graphic>
      </p:graphicFrame>
      <mc:AlternateContent xmlns:mc="http://schemas.openxmlformats.org/markup-compatibility/2006" xmlns:a14="http://schemas.microsoft.com/office/drawing/2010/main">
        <mc:Choice Requires="a14">
          <p:sp>
            <p:nvSpPr>
              <p:cNvPr id="2" name="TextBox 1"/>
              <p:cNvSpPr txBox="1"/>
              <p:nvPr/>
            </p:nvSpPr>
            <p:spPr>
              <a:xfrm>
                <a:off x="7126941" y="2312894"/>
                <a:ext cx="4598894" cy="3476208"/>
              </a:xfrm>
              <a:prstGeom prst="rect">
                <a:avLst/>
              </a:prstGeom>
              <a:noFill/>
              <a:ln>
                <a:solidFill>
                  <a:schemeClr val="bg2"/>
                </a:solidFill>
              </a:ln>
            </p:spPr>
            <p:txBody>
              <a:bodyPr wrap="square" rtlCol="0">
                <a:spAutoFit/>
              </a:bodyPr>
              <a:lstStyle/>
              <a:p>
                <a:pPr>
                  <a:lnSpc>
                    <a:spcPct val="150000"/>
                  </a:lnSpc>
                </a:pPr>
                <a:r>
                  <a:rPr lang="en-US" sz="2800" b="1" smtClean="0">
                    <a:latin typeface="Times New Roman" panose="02020603050405020304" pitchFamily="18" charset="0"/>
                    <a:cs typeface="Times New Roman" panose="02020603050405020304" pitchFamily="18" charset="0"/>
                  </a:rPr>
                  <a:t>Sử dụng công thức:</a:t>
                </a:r>
              </a:p>
              <a:p>
                <a:pPr>
                  <a:lnSpc>
                    <a:spcPct val="150000"/>
                  </a:lnSpc>
                </a:pPr>
                <a14:m>
                  <m:oMathPara xmlns:m="http://schemas.openxmlformats.org/officeDocument/2006/math">
                    <m:oMathParaPr>
                      <m:jc m:val="centerGroup"/>
                    </m:oMathParaPr>
                    <m:oMath xmlns:m="http://schemas.openxmlformats.org/officeDocument/2006/math">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𝑠</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=1</m:t>
                              </m:r>
                            </m:sub>
                            <m:sup>
                              <m:r>
                                <a:rPr lang="en-US" sz="2800" b="0" i="1" smtClean="0">
                                  <a:latin typeface="Cambria Math" panose="02040503050406030204" pitchFamily="18" charset="0"/>
                                </a:rPr>
                                <m:t>𝑘</m:t>
                              </m:r>
                            </m:sup>
                            <m:e>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𝑖</m:t>
                                      </m:r>
                                    </m:sub>
                                  </m:sSub>
                                  <m:r>
                                    <a:rPr lang="en-US" sz="2800" b="0" i="1" smtClean="0">
                                      <a:latin typeface="Cambria Math" panose="02040503050406030204" pitchFamily="18" charset="0"/>
                                    </a:rPr>
                                    <m:t>−</m:t>
                                  </m:r>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𝑋</m:t>
                                      </m:r>
                                    </m:e>
                                  </m:acc>
                                  <m:r>
                                    <a:rPr lang="en-US" sz="2800" b="0" i="1" smtClean="0">
                                      <a:latin typeface="Cambria Math" panose="02040503050406030204" pitchFamily="18" charset="0"/>
                                    </a:rPr>
                                    <m:t>)</m:t>
                                  </m:r>
                                </m:e>
                                <m:sup>
                                  <m:r>
                                    <a:rPr lang="en-US" sz="2800" b="0" i="1" smtClean="0">
                                      <a:latin typeface="Cambria Math" panose="02040503050406030204" pitchFamily="18" charset="0"/>
                                    </a:rPr>
                                    <m:t>2</m:t>
                                  </m:r>
                                </m:sup>
                              </m:sSup>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𝑓</m:t>
                                  </m:r>
                                </m:e>
                                <m:sub>
                                  <m:r>
                                    <a:rPr lang="en-US" sz="2800" b="0" i="1" smtClean="0">
                                      <a:latin typeface="Cambria Math" panose="02040503050406030204" pitchFamily="18" charset="0"/>
                                    </a:rPr>
                                    <m:t>𝑖</m:t>
                                  </m:r>
                                </m:sub>
                              </m:sSub>
                            </m:e>
                          </m:nary>
                        </m:num>
                        <m:den>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=1</m:t>
                              </m:r>
                            </m:sub>
                            <m:sup>
                              <m:r>
                                <a:rPr lang="en-US" sz="2800" b="0" i="1" smtClean="0">
                                  <a:latin typeface="Cambria Math" panose="02040503050406030204" pitchFamily="18" charset="0"/>
                                </a:rPr>
                                <m:t>𝑘</m:t>
                              </m:r>
                            </m:sup>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𝑓</m:t>
                                  </m:r>
                                </m:e>
                                <m:sub>
                                  <m:r>
                                    <a:rPr lang="en-US" sz="2800" b="0" i="1" smtClean="0">
                                      <a:latin typeface="Cambria Math" panose="02040503050406030204" pitchFamily="18" charset="0"/>
                                    </a:rPr>
                                    <m:t>𝑖</m:t>
                                  </m:r>
                                </m:sub>
                              </m:sSub>
                            </m:e>
                          </m:nary>
                          <m:r>
                            <a:rPr lang="en-US" sz="2800" b="0" i="1" smtClean="0">
                              <a:latin typeface="Cambria Math" panose="02040503050406030204" pitchFamily="18" charset="0"/>
                            </a:rPr>
                            <m:t>−1</m:t>
                          </m:r>
                        </m:den>
                      </m:f>
                    </m:oMath>
                  </m:oMathPara>
                </a14:m>
                <a:endParaRPr lang="en-US" sz="2800" smtClean="0">
                  <a:latin typeface="Times New Roman" panose="02020603050405020304" pitchFamily="18" charset="0"/>
                  <a:cs typeface="Times New Roman" panose="02020603050405020304" pitchFamily="18" charset="0"/>
                </a:endParaRPr>
              </a:p>
              <a:p>
                <a:pPr>
                  <a:lnSpc>
                    <a:spcPct val="150000"/>
                  </a:lnSpc>
                </a:pPr>
                <a:r>
                  <a:rPr lang="en-US" sz="2800" smtClean="0">
                    <a:latin typeface="Times New Roman" panose="02020603050405020304" pitchFamily="18" charset="0"/>
                    <a:cs typeface="Times New Roman" panose="02020603050405020304" pitchFamily="18" charset="0"/>
                  </a:rPr>
                  <a:t>trong đó: </a:t>
                </a:r>
                <a14:m>
                  <m:oMath xmlns:m="http://schemas.openxmlformats.org/officeDocument/2006/math">
                    <m:sSub>
                      <m:sSubPr>
                        <m:ctrlPr>
                          <a:rPr lang="en-US" sz="2800" i="1" smtClean="0">
                            <a:latin typeface="Cambria Math" panose="02040503050406030204" pitchFamily="18" charset="0"/>
                            <a:cs typeface="Times New Roman" panose="02020603050405020304" pitchFamily="18" charset="0"/>
                          </a:rPr>
                        </m:ctrlPr>
                      </m:sSubPr>
                      <m:e>
                        <m:r>
                          <a:rPr lang="en-US" sz="2800" b="0" i="1" smtClean="0">
                            <a:latin typeface="Cambria Math" panose="02040503050406030204" pitchFamily="18" charset="0"/>
                            <a:cs typeface="Times New Roman" panose="02020603050405020304" pitchFamily="18" charset="0"/>
                          </a:rPr>
                          <m:t>𝑋</m:t>
                        </m:r>
                      </m:e>
                      <m:sub>
                        <m:r>
                          <a:rPr lang="en-US" sz="2800" b="0" i="1" smtClean="0">
                            <a:latin typeface="Cambria Math" panose="02040503050406030204" pitchFamily="18" charset="0"/>
                            <a:cs typeface="Times New Roman" panose="02020603050405020304" pitchFamily="18" charset="0"/>
                          </a:rPr>
                          <m:t>𝑖</m:t>
                        </m:r>
                      </m:sub>
                    </m:sSub>
                  </m:oMath>
                </a14:m>
                <a:r>
                  <a:rPr lang="en-US" sz="2800" smtClean="0">
                    <a:latin typeface="Times New Roman" panose="02020603050405020304" pitchFamily="18" charset="0"/>
                    <a:cs typeface="Times New Roman" panose="02020603050405020304" pitchFamily="18" charset="0"/>
                  </a:rPr>
                  <a:t> là điểm giữa của mỗi lớp.</a:t>
                </a:r>
              </a:p>
            </p:txBody>
          </p:sp>
        </mc:Choice>
        <mc:Fallback xmlns="">
          <p:sp>
            <p:nvSpPr>
              <p:cNvPr id="2" name="TextBox 1"/>
              <p:cNvSpPr txBox="1">
                <a:spLocks noRot="1" noChangeAspect="1" noMove="1" noResize="1" noEditPoints="1" noAdjustHandles="1" noChangeArrowheads="1" noChangeShapeType="1" noTextEdit="1"/>
              </p:cNvSpPr>
              <p:nvPr/>
            </p:nvSpPr>
            <p:spPr>
              <a:xfrm>
                <a:off x="7126941" y="2312894"/>
                <a:ext cx="4598894" cy="3476208"/>
              </a:xfrm>
              <a:prstGeom prst="rect">
                <a:avLst/>
              </a:prstGeom>
              <a:blipFill rotWithShape="0">
                <a:blip r:embed="rId2"/>
                <a:stretch>
                  <a:fillRect l="-2510" b="-3665"/>
                </a:stretch>
              </a:blipFill>
              <a:ln>
                <a:solidFill>
                  <a:schemeClr val="bg2"/>
                </a:solidFill>
              </a:ln>
            </p:spPr>
            <p:txBody>
              <a:bodyPr/>
              <a:lstStyle/>
              <a:p>
                <a:r>
                  <a:rPr lang="en-US">
                    <a:noFill/>
                  </a:rPr>
                  <a:t> </a:t>
                </a:r>
              </a:p>
            </p:txBody>
          </p:sp>
        </mc:Fallback>
      </mc:AlternateContent>
    </p:spTree>
    <p:extLst>
      <p:ext uri="{BB962C8B-B14F-4D97-AF65-F5344CB8AC3E}">
        <p14:creationId xmlns:p14="http://schemas.microsoft.com/office/powerpoint/2010/main" val="423740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1976"/>
            <a:ext cx="10972800" cy="825112"/>
          </a:xfrm>
        </p:spPr>
        <p:txBody>
          <a:bodyPr>
            <a:normAutofit/>
          </a:bodyPr>
          <a:lstStyle/>
          <a:p>
            <a:pPr algn="ctr"/>
            <a:r>
              <a:rPr lang="en-US" sz="4000" b="1" smtClean="0">
                <a:solidFill>
                  <a:schemeClr val="tx1"/>
                </a:solidFill>
                <a:latin typeface="Times New Roman" panose="02020603050405020304" pitchFamily="18" charset="0"/>
                <a:cs typeface="Times New Roman" panose="02020603050405020304" pitchFamily="18" charset="0"/>
              </a:rPr>
              <a:t>Hệ số biến thiên (coefficient of variation)</a:t>
            </a:r>
            <a:endParaRPr lang="en-US" sz="4000" b="1">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2338892"/>
            <a:ext cx="10972800" cy="659802"/>
          </a:xfrm>
        </p:spPr>
        <p:txBody>
          <a:bodyPr>
            <a:normAutofit/>
          </a:bodyPr>
          <a:lstStyle/>
          <a:p>
            <a:pPr marL="0" indent="0" algn="just">
              <a:buNone/>
            </a:pPr>
            <a:r>
              <a:rPr lang="en-US" sz="2800" b="1" smtClean="0">
                <a:latin typeface="Times New Roman" panose="02020603050405020304" pitchFamily="18" charset="0"/>
                <a:cs typeface="Times New Roman" panose="02020603050405020304" pitchFamily="18" charset="0"/>
              </a:rPr>
              <a:t>Định nghĩa: </a:t>
            </a:r>
            <a:r>
              <a:rPr lang="en-US" sz="2800" smtClean="0">
                <a:latin typeface="Times New Roman" panose="02020603050405020304" pitchFamily="18" charset="0"/>
                <a:cs typeface="Times New Roman" panose="02020603050405020304" pitchFamily="18" charset="0"/>
              </a:rPr>
              <a:t>Hệ số biến thiên, kí hiệu </a:t>
            </a:r>
            <a:r>
              <a:rPr lang="en-US" sz="2800" i="1" smtClean="0">
                <a:latin typeface="Times New Roman" panose="02020603050405020304" pitchFamily="18" charset="0"/>
                <a:cs typeface="Times New Roman" panose="02020603050405020304" pitchFamily="18" charset="0"/>
              </a:rPr>
              <a:t>CVar</a:t>
            </a:r>
            <a:r>
              <a:rPr lang="en-US" sz="2800" smtClean="0">
                <a:latin typeface="Times New Roman" panose="02020603050405020304" pitchFamily="18" charset="0"/>
                <a:cs typeface="Times New Roman" panose="02020603050405020304" pitchFamily="18" charset="0"/>
              </a:rPr>
              <a:t>,</a:t>
            </a:r>
            <a:r>
              <a:rPr lang="en-US" sz="2800" i="1"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được xác định:</a:t>
            </a:r>
            <a:endParaRPr lang="en-US" sz="280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3"/>
              <p:cNvSpPr txBox="1"/>
              <p:nvPr/>
            </p:nvSpPr>
            <p:spPr>
              <a:xfrm>
                <a:off x="1667436" y="3166032"/>
                <a:ext cx="4074459" cy="1101135"/>
              </a:xfrm>
              <a:prstGeom prst="rect">
                <a:avLst/>
              </a:prstGeom>
              <a:noFill/>
              <a:ln>
                <a:solidFill>
                  <a:srgbClr val="0070C0"/>
                </a:solidFill>
              </a:ln>
            </p:spPr>
            <p:txBody>
              <a:bodyPr wrap="square" rtlCol="0">
                <a:spAutoFit/>
              </a:bodyPr>
              <a:lstStyle/>
              <a:p>
                <a:pPr algn="ctr"/>
                <a:r>
                  <a:rPr lang="en-US" sz="2400" b="1" smtClean="0">
                    <a:latin typeface="Times New Roman" panose="02020603050405020304" pitchFamily="18" charset="0"/>
                    <a:cs typeface="Times New Roman" panose="02020603050405020304" pitchFamily="18" charset="0"/>
                  </a:rPr>
                  <a:t>Hệ số biến thiên mẫu</a:t>
                </a: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𝐶𝑉𝑎𝑟</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𝑠</m:t>
                          </m:r>
                        </m:num>
                        <m:den>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𝑋</m:t>
                              </m:r>
                            </m:e>
                          </m:acc>
                        </m:den>
                      </m:f>
                      <m:r>
                        <a:rPr lang="en-US" sz="2400" b="0" i="1" smtClean="0">
                          <a:latin typeface="Cambria Math" panose="02040503050406030204" pitchFamily="18" charset="0"/>
                        </a:rPr>
                        <m:t>.100%</m:t>
                      </m:r>
                    </m:oMath>
                  </m:oMathPara>
                </a14:m>
                <a:endParaRPr lang="en-US" sz="2400" dirty="0" err="1" smtClean="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667436" y="3166032"/>
                <a:ext cx="4074459" cy="1101135"/>
              </a:xfrm>
              <a:prstGeom prst="rect">
                <a:avLst/>
              </a:prstGeom>
              <a:blipFill rotWithShape="0">
                <a:blip r:embed="rId2"/>
                <a:stretch>
                  <a:fillRect t="-3825"/>
                </a:stretch>
              </a:blipFill>
              <a:ln>
                <a:solidFill>
                  <a:srgbClr val="0070C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6463554" y="3144348"/>
                <a:ext cx="4074459" cy="1149482"/>
              </a:xfrm>
              <a:prstGeom prst="rect">
                <a:avLst/>
              </a:prstGeom>
              <a:noFill/>
              <a:ln>
                <a:solidFill>
                  <a:srgbClr val="0070C0"/>
                </a:solidFill>
              </a:ln>
            </p:spPr>
            <p:txBody>
              <a:bodyPr wrap="square" rtlCol="0">
                <a:spAutoFit/>
              </a:bodyPr>
              <a:lstStyle/>
              <a:p>
                <a:pPr algn="ctr"/>
                <a:r>
                  <a:rPr lang="en-US" sz="2400" b="1" smtClean="0">
                    <a:latin typeface="Times New Roman" panose="02020603050405020304" pitchFamily="18" charset="0"/>
                    <a:cs typeface="Times New Roman" panose="02020603050405020304" pitchFamily="18" charset="0"/>
                  </a:rPr>
                  <a:t>Hệ số biến thiên tổng thể</a:t>
                </a: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𝐶𝑉𝑎𝑟</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𝜎</m:t>
                          </m:r>
                        </m:num>
                        <m:den>
                          <m:r>
                            <a:rPr lang="en-US" sz="2400" b="0" i="1" smtClean="0">
                              <a:latin typeface="Cambria Math" panose="02040503050406030204" pitchFamily="18" charset="0"/>
                              <a:ea typeface="Cambria Math" panose="02040503050406030204" pitchFamily="18" charset="0"/>
                            </a:rPr>
                            <m:t>𝜇</m:t>
                          </m:r>
                        </m:den>
                      </m:f>
                      <m:r>
                        <a:rPr lang="en-US" sz="2400" b="0" i="1" smtClean="0">
                          <a:latin typeface="Cambria Math" panose="02040503050406030204" pitchFamily="18" charset="0"/>
                        </a:rPr>
                        <m:t>.100%</m:t>
                      </m:r>
                    </m:oMath>
                  </m:oMathPara>
                </a14:m>
                <a:endParaRPr lang="en-US" sz="2400" dirty="0" err="1" smtClean="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463554" y="3144348"/>
                <a:ext cx="4074459" cy="1149482"/>
              </a:xfrm>
              <a:prstGeom prst="rect">
                <a:avLst/>
              </a:prstGeom>
              <a:blipFill rotWithShape="0">
                <a:blip r:embed="rId3"/>
                <a:stretch>
                  <a:fillRect t="-3684"/>
                </a:stretch>
              </a:blipFill>
              <a:ln>
                <a:solidFill>
                  <a:srgbClr val="0070C0"/>
                </a:solidFill>
              </a:ln>
            </p:spPr>
            <p:txBody>
              <a:bodyPr/>
              <a:lstStyle/>
              <a:p>
                <a:r>
                  <a:rPr lang="en-US">
                    <a:noFill/>
                  </a:rPr>
                  <a:t> </a:t>
                </a:r>
              </a:p>
            </p:txBody>
          </p:sp>
        </mc:Fallback>
      </mc:AlternateContent>
      <p:sp>
        <p:nvSpPr>
          <p:cNvPr id="6" name="TextBox 5"/>
          <p:cNvSpPr txBox="1"/>
          <p:nvPr/>
        </p:nvSpPr>
        <p:spPr>
          <a:xfrm>
            <a:off x="609600" y="4854388"/>
            <a:ext cx="10739718" cy="1323439"/>
          </a:xfrm>
          <a:prstGeom prst="rect">
            <a:avLst/>
          </a:prstGeom>
          <a:noFill/>
          <a:ln>
            <a:solidFill>
              <a:schemeClr val="bg1"/>
            </a:solidFill>
          </a:ln>
        </p:spPr>
        <p:txBody>
          <a:bodyPr wrap="square" rtlCol="0">
            <a:spAutoFit/>
          </a:bodyPr>
          <a:lstStyle/>
          <a:p>
            <a:r>
              <a:rPr lang="en-US" sz="2800" b="1">
                <a:latin typeface="Times New Roman" panose="02020603050405020304" pitchFamily="18" charset="0"/>
                <a:cs typeface="Times New Roman" panose="02020603050405020304" pitchFamily="18" charset="0"/>
              </a:rPr>
              <a:t>Ý nghĩa: </a:t>
            </a:r>
            <a:r>
              <a:rPr lang="en-US" sz="2800">
                <a:latin typeface="Times New Roman" panose="02020603050405020304" pitchFamily="18" charset="0"/>
                <a:cs typeface="Times New Roman" panose="02020603050405020304" pitchFamily="18" charset="0"/>
              </a:rPr>
              <a:t>Được sử dụng để đo lường mức độ biến động tương đối của những tập dữ liệu có trung bình khác nhau hoặc đơn vị đo khác nhau. </a:t>
            </a:r>
          </a:p>
          <a:p>
            <a:endParaRPr lang="en-US" sz="2400" dirty="0" err="1" smtClean="0"/>
          </a:p>
        </p:txBody>
      </p:sp>
    </p:spTree>
    <p:extLst>
      <p:ext uri="{BB962C8B-B14F-4D97-AF65-F5344CB8AC3E}">
        <p14:creationId xmlns:p14="http://schemas.microsoft.com/office/powerpoint/2010/main" val="221133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smtClean="0">
                <a:solidFill>
                  <a:schemeClr val="tx1"/>
                </a:solidFill>
                <a:latin typeface="Times New Roman" panose="02020603050405020304" pitchFamily="18" charset="0"/>
                <a:cs typeface="Times New Roman" panose="02020603050405020304" pitchFamily="18" charset="0"/>
              </a:rPr>
              <a:t>Quy tắc tính rợ khoảng</a:t>
            </a:r>
            <a:endParaRPr lang="en-US" sz="4000" b="1">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vi-VN" sz="3600" smtClean="0">
                    <a:latin typeface="Times New Roman" panose="02020603050405020304" pitchFamily="18" charset="0"/>
                    <a:cs typeface="Times New Roman" panose="02020603050405020304" pitchFamily="18" charset="0"/>
                  </a:rPr>
                  <a:t>Ư</a:t>
                </a:r>
                <a:r>
                  <a:rPr lang="en-US" sz="3600" smtClean="0">
                    <a:latin typeface="Times New Roman" panose="02020603050405020304" pitchFamily="18" charset="0"/>
                    <a:cs typeface="Times New Roman" panose="02020603050405020304" pitchFamily="18" charset="0"/>
                  </a:rPr>
                  <a:t>ớc lượng của độ lệch chuẩn qua khoảng biến thiên là:</a:t>
                </a:r>
              </a:p>
              <a:p>
                <a:pPr marL="0" indent="0">
                  <a:buNone/>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𝑠</m:t>
                      </m:r>
                      <m:r>
                        <a:rPr lang="en-US" sz="3600" b="0" i="1" smtClean="0">
                          <a:latin typeface="Cambria Math" panose="02040503050406030204" pitchFamily="18" charset="0"/>
                          <a:ea typeface="Cambria Math" panose="02040503050406030204" pitchFamily="18" charset="0"/>
                        </a:rPr>
                        <m:t>≈</m:t>
                      </m:r>
                      <m:f>
                        <m:fPr>
                          <m:ctrlPr>
                            <a:rPr lang="en-US" sz="3600" b="0" i="1" smtClean="0">
                              <a:latin typeface="Cambria Math" panose="02040503050406030204" pitchFamily="18" charset="0"/>
                              <a:ea typeface="Cambria Math" panose="02040503050406030204" pitchFamily="18" charset="0"/>
                            </a:rPr>
                          </m:ctrlPr>
                        </m:fPr>
                        <m:num>
                          <m:r>
                            <a:rPr lang="en-US" sz="3600" b="0" i="1" smtClean="0">
                              <a:latin typeface="Cambria Math" panose="02040503050406030204" pitchFamily="18" charset="0"/>
                              <a:ea typeface="Cambria Math" panose="02040503050406030204" pitchFamily="18" charset="0"/>
                            </a:rPr>
                            <m:t>𝑅</m:t>
                          </m:r>
                        </m:num>
                        <m:den>
                          <m:r>
                            <a:rPr lang="en-US" sz="3600" b="0" i="1" smtClean="0">
                              <a:latin typeface="Cambria Math" panose="02040503050406030204" pitchFamily="18" charset="0"/>
                              <a:ea typeface="Cambria Math" panose="02040503050406030204" pitchFamily="18" charset="0"/>
                            </a:rPr>
                            <m:t>4</m:t>
                          </m:r>
                        </m:den>
                      </m:f>
                    </m:oMath>
                  </m:oMathPara>
                </a14:m>
                <a:endParaRPr lang="en-US" smtClean="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 </a:t>
                </a:r>
                <a:r>
                  <a:rPr lang="en-US" sz="3200" smtClean="0">
                    <a:latin typeface="Times New Roman" panose="02020603050405020304" pitchFamily="18" charset="0"/>
                    <a:cs typeface="Times New Roman" panose="02020603050405020304" pitchFamily="18" charset="0"/>
                  </a:rPr>
                  <a:t>Ngoài ra,</a:t>
                </a:r>
              </a:p>
              <a:p>
                <a:pPr marL="0" indent="0">
                  <a:buNone/>
                </a:pPr>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a:rPr lang="en-US" sz="3600" b="0" i="1" smtClean="0">
                              <a:latin typeface="Cambria Math" panose="02040503050406030204" pitchFamily="18" charset="0"/>
                            </a:rPr>
                            <m:t>𝑋</m:t>
                          </m:r>
                        </m:e>
                        <m:sub>
                          <m:r>
                            <a:rPr lang="en-US" sz="3600" b="0" i="1" smtClean="0">
                              <a:latin typeface="Cambria Math" panose="02040503050406030204" pitchFamily="18" charset="0"/>
                            </a:rPr>
                            <m:t>𝑚𝑖𝑛</m:t>
                          </m:r>
                        </m:sub>
                      </m:sSub>
                      <m:r>
                        <a:rPr lang="en-US" sz="3600" i="1">
                          <a:latin typeface="Cambria Math" panose="02040503050406030204" pitchFamily="18" charset="0"/>
                          <a:ea typeface="Cambria Math" panose="02040503050406030204" pitchFamily="18" charset="0"/>
                        </a:rPr>
                        <m:t>≈</m:t>
                      </m:r>
                      <m:acc>
                        <m:accPr>
                          <m:chr m:val="̅"/>
                          <m:ctrlPr>
                            <a:rPr lang="en-US" sz="3600" i="1" smtClean="0">
                              <a:latin typeface="Cambria Math" panose="02040503050406030204" pitchFamily="18" charset="0"/>
                              <a:ea typeface="Cambria Math" panose="02040503050406030204" pitchFamily="18" charset="0"/>
                            </a:rPr>
                          </m:ctrlPr>
                        </m:accPr>
                        <m:e>
                          <m:r>
                            <a:rPr lang="en-US" sz="3600" b="0" i="1" smtClean="0">
                              <a:latin typeface="Cambria Math" panose="02040503050406030204" pitchFamily="18" charset="0"/>
                              <a:ea typeface="Cambria Math" panose="02040503050406030204" pitchFamily="18" charset="0"/>
                            </a:rPr>
                            <m:t>𝑋</m:t>
                          </m:r>
                        </m:e>
                      </m:acc>
                      <m:r>
                        <a:rPr lang="en-US" sz="3600" b="0" i="1" smtClean="0">
                          <a:latin typeface="Cambria Math" panose="02040503050406030204" pitchFamily="18" charset="0"/>
                        </a:rPr>
                        <m:t>−2</m:t>
                      </m:r>
                      <m:r>
                        <a:rPr lang="en-US" sz="3600" b="0" i="1" smtClean="0">
                          <a:latin typeface="Cambria Math" panose="02040503050406030204" pitchFamily="18" charset="0"/>
                        </a:rPr>
                        <m:t>𝑠</m:t>
                      </m:r>
                    </m:oMath>
                  </m:oMathPara>
                </a14:m>
                <a:endParaRPr lang="en-US" sz="3600" b="0" smtClean="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US" sz="3600" i="1">
                              <a:latin typeface="Cambria Math" panose="02040503050406030204" pitchFamily="18" charset="0"/>
                            </a:rPr>
                          </m:ctrlPr>
                        </m:sSubPr>
                        <m:e>
                          <m:r>
                            <a:rPr lang="en-US" sz="3600" i="1">
                              <a:latin typeface="Cambria Math" panose="02040503050406030204" pitchFamily="18" charset="0"/>
                            </a:rPr>
                            <m:t>𝑋</m:t>
                          </m:r>
                        </m:e>
                        <m:sub>
                          <m:r>
                            <a:rPr lang="en-US" sz="3600" i="1">
                              <a:latin typeface="Cambria Math" panose="02040503050406030204" pitchFamily="18" charset="0"/>
                            </a:rPr>
                            <m:t>𝑚</m:t>
                          </m:r>
                          <m:r>
                            <a:rPr lang="en-US" sz="3600" b="0" i="1" smtClean="0">
                              <a:latin typeface="Cambria Math" panose="02040503050406030204" pitchFamily="18" charset="0"/>
                            </a:rPr>
                            <m:t>𝑎𝑥</m:t>
                          </m:r>
                        </m:sub>
                      </m:sSub>
                      <m:r>
                        <a:rPr lang="en-US" sz="3600" i="1">
                          <a:latin typeface="Cambria Math" panose="02040503050406030204" pitchFamily="18" charset="0"/>
                          <a:ea typeface="Cambria Math" panose="02040503050406030204" pitchFamily="18" charset="0"/>
                        </a:rPr>
                        <m:t>≈</m:t>
                      </m:r>
                      <m:acc>
                        <m:accPr>
                          <m:chr m:val="̅"/>
                          <m:ctrlPr>
                            <a:rPr lang="en-US" sz="3600" i="1">
                              <a:latin typeface="Cambria Math" panose="02040503050406030204" pitchFamily="18" charset="0"/>
                              <a:ea typeface="Cambria Math" panose="02040503050406030204" pitchFamily="18" charset="0"/>
                            </a:rPr>
                          </m:ctrlPr>
                        </m:accPr>
                        <m:e>
                          <m:r>
                            <a:rPr lang="en-US" sz="3600" i="1">
                              <a:latin typeface="Cambria Math" panose="02040503050406030204" pitchFamily="18" charset="0"/>
                              <a:ea typeface="Cambria Math" panose="02040503050406030204" pitchFamily="18" charset="0"/>
                            </a:rPr>
                            <m:t>𝑋</m:t>
                          </m:r>
                        </m:e>
                      </m:acc>
                      <m:r>
                        <a:rPr lang="en-US" sz="3600" b="0" i="1" smtClean="0">
                          <a:latin typeface="Cambria Math" panose="02040503050406030204" pitchFamily="18" charset="0"/>
                          <a:ea typeface="Cambria Math" panose="02040503050406030204" pitchFamily="18" charset="0"/>
                        </a:rPr>
                        <m:t>+</m:t>
                      </m:r>
                      <m:r>
                        <a:rPr lang="en-US" sz="3600" i="1">
                          <a:latin typeface="Cambria Math" panose="02040503050406030204" pitchFamily="18" charset="0"/>
                        </a:rPr>
                        <m:t>2</m:t>
                      </m:r>
                      <m:r>
                        <a:rPr lang="en-US" sz="3600" i="1">
                          <a:latin typeface="Cambria Math" panose="02040503050406030204" pitchFamily="18" charset="0"/>
                        </a:rPr>
                        <m:t>𝑠</m:t>
                      </m:r>
                    </m:oMath>
                  </m:oMathPara>
                </a14:m>
                <a:endParaRPr lang="en-US" sz="360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78" t="-2361"/>
                </a:stretch>
              </a:blipFill>
            </p:spPr>
            <p:txBody>
              <a:bodyPr/>
              <a:lstStyle/>
              <a:p>
                <a:r>
                  <a:rPr lang="en-US">
                    <a:noFill/>
                  </a:rPr>
                  <a:t> </a:t>
                </a:r>
              </a:p>
            </p:txBody>
          </p:sp>
        </mc:Fallback>
      </mc:AlternateContent>
    </p:spTree>
    <p:extLst>
      <p:ext uri="{BB962C8B-B14F-4D97-AF65-F5344CB8AC3E}">
        <p14:creationId xmlns:p14="http://schemas.microsoft.com/office/powerpoint/2010/main" val="257466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667512"/>
          </a:xfrm>
        </p:spPr>
        <p:txBody>
          <a:bodyPr>
            <a:normAutofit/>
          </a:bodyPr>
          <a:lstStyle/>
          <a:p>
            <a:pPr algn="ctr"/>
            <a:r>
              <a:rPr lang="en-US" sz="3600" b="1">
                <a:solidFill>
                  <a:schemeClr val="tx1"/>
                </a:solidFill>
                <a:latin typeface="Times New Roman" panose="02020603050405020304" pitchFamily="18" charset="0"/>
                <a:cs typeface="Times New Roman" panose="02020603050405020304" pitchFamily="18" charset="0"/>
              </a:rPr>
              <a:t>Định lý Chebyshev</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479176"/>
                <a:ext cx="10677525" cy="4845424"/>
              </a:xfrm>
            </p:spPr>
            <p:txBody>
              <a:bodyPr>
                <a:normAutofit/>
              </a:bodyPr>
              <a:lstStyle/>
              <a:p>
                <a:r>
                  <a:rPr lang="en-US" sz="3200" b="1" smtClean="0">
                    <a:latin typeface="Times New Roman" panose="02020603050405020304" pitchFamily="18" charset="0"/>
                    <a:cs typeface="Times New Roman" panose="02020603050405020304" pitchFamily="18" charset="0"/>
                  </a:rPr>
                  <a:t> Định lý: </a:t>
                </a:r>
              </a:p>
              <a:p>
                <a:pPr marL="0" indent="0">
                  <a:lnSpc>
                    <a:spcPct val="150000"/>
                  </a:lnSpc>
                  <a:buNone/>
                </a:pPr>
                <a:r>
                  <a:rPr lang="en-US" sz="3200" smtClean="0">
                    <a:latin typeface="Times New Roman" panose="02020603050405020304" pitchFamily="18" charset="0"/>
                    <a:cs typeface="Times New Roman" panose="02020603050405020304" pitchFamily="18" charset="0"/>
                  </a:rPr>
                  <a:t>Tỉ lệ (phần trăm) các </a:t>
                </a:r>
                <a:r>
                  <a:rPr lang="en-US" sz="3200">
                    <a:latin typeface="Times New Roman" panose="02020603050405020304" pitchFamily="18" charset="0"/>
                    <a:cs typeface="Times New Roman" panose="02020603050405020304" pitchFamily="18" charset="0"/>
                  </a:rPr>
                  <a:t>giá trị từ tập dữ liệu nằm </a:t>
                </a:r>
                <a:r>
                  <a:rPr lang="en-US" sz="3200" smtClean="0">
                    <a:latin typeface="Times New Roman" panose="02020603050405020304" pitchFamily="18" charset="0"/>
                    <a:cs typeface="Times New Roman" panose="02020603050405020304" pitchFamily="18" charset="0"/>
                  </a:rPr>
                  <a:t>trong phạm vi </a:t>
                </a:r>
                <a14:m>
                  <m:oMath xmlns:m="http://schemas.openxmlformats.org/officeDocument/2006/math">
                    <m:acc>
                      <m:accPr>
                        <m:chr m:val="̅"/>
                        <m:ctrlPr>
                          <a:rPr lang="en-US" sz="3200" i="1">
                            <a:latin typeface="Cambria Math" panose="02040503050406030204" pitchFamily="18" charset="0"/>
                            <a:cs typeface="Times New Roman" panose="02020603050405020304" pitchFamily="18" charset="0"/>
                          </a:rPr>
                        </m:ctrlPr>
                      </m:accPr>
                      <m:e>
                        <m:r>
                          <a:rPr lang="en-US" sz="3200" i="1">
                            <a:latin typeface="Cambria Math" panose="02040503050406030204" pitchFamily="18" charset="0"/>
                            <a:cs typeface="Times New Roman" panose="02020603050405020304" pitchFamily="18" charset="0"/>
                          </a:rPr>
                          <m:t>𝑋</m:t>
                        </m:r>
                      </m:e>
                    </m:acc>
                    <m:r>
                      <a:rPr lang="en-US" sz="3200" i="1">
                        <a:latin typeface="Cambria Math" panose="02040503050406030204" pitchFamily="18" charset="0"/>
                        <a:cs typeface="Times New Roman" panose="02020603050405020304" pitchFamily="18" charset="0"/>
                      </a:rPr>
                      <m:t>−</m:t>
                    </m:r>
                    <m:r>
                      <a:rPr lang="en-US" sz="3200" i="1">
                        <a:latin typeface="Cambria Math" panose="02040503050406030204" pitchFamily="18" charset="0"/>
                        <a:cs typeface="Times New Roman" panose="02020603050405020304" pitchFamily="18" charset="0"/>
                      </a:rPr>
                      <m:t>𝑘𝑠</m:t>
                    </m:r>
                  </m:oMath>
                </a14:m>
                <a:r>
                  <a:rPr lang="en-US" sz="3200" smtClean="0">
                    <a:latin typeface="Times New Roman" panose="02020603050405020304" pitchFamily="18" charset="0"/>
                    <a:cs typeface="Times New Roman" panose="02020603050405020304" pitchFamily="18" charset="0"/>
                  </a:rPr>
                  <a:t> đến </a:t>
                </a:r>
                <a14:m>
                  <m:oMath xmlns:m="http://schemas.openxmlformats.org/officeDocument/2006/math">
                    <m:acc>
                      <m:accPr>
                        <m:chr m:val="̅"/>
                        <m:ctrlPr>
                          <a:rPr lang="en-US" sz="3200" i="1">
                            <a:latin typeface="Cambria Math" panose="02040503050406030204" pitchFamily="18" charset="0"/>
                            <a:cs typeface="Times New Roman" panose="02020603050405020304" pitchFamily="18" charset="0"/>
                          </a:rPr>
                        </m:ctrlPr>
                      </m:accPr>
                      <m:e>
                        <m:r>
                          <a:rPr lang="en-US" sz="3200" i="1">
                            <a:latin typeface="Cambria Math" panose="02040503050406030204" pitchFamily="18" charset="0"/>
                            <a:cs typeface="Times New Roman" panose="02020603050405020304" pitchFamily="18" charset="0"/>
                          </a:rPr>
                          <m:t>𝑋</m:t>
                        </m:r>
                      </m:e>
                    </m:acc>
                    <m:r>
                      <a:rPr lang="en-US" sz="3200" b="0" i="1" smtClean="0">
                        <a:latin typeface="Cambria Math" panose="02040503050406030204" pitchFamily="18" charset="0"/>
                        <a:cs typeface="Times New Roman" panose="02020603050405020304" pitchFamily="18" charset="0"/>
                      </a:rPr>
                      <m:t>+</m:t>
                    </m:r>
                    <m:r>
                      <a:rPr lang="en-US" sz="3200" i="1">
                        <a:latin typeface="Cambria Math" panose="02040503050406030204" pitchFamily="18" charset="0"/>
                        <a:cs typeface="Times New Roman" panose="02020603050405020304" pitchFamily="18" charset="0"/>
                      </a:rPr>
                      <m:t>𝑘𝑠</m:t>
                    </m:r>
                  </m:oMath>
                </a14:m>
                <a:r>
                  <a:rPr lang="en-US" sz="3200" smtClean="0">
                    <a:latin typeface="Times New Roman" panose="02020603050405020304" pitchFamily="18" charset="0"/>
                    <a:cs typeface="Times New Roman" panose="02020603050405020304" pitchFamily="18" charset="0"/>
                  </a:rPr>
                  <a:t> sẽ </a:t>
                </a:r>
                <a:r>
                  <a:rPr lang="en-US" sz="3200">
                    <a:latin typeface="Times New Roman" panose="02020603050405020304" pitchFamily="18" charset="0"/>
                    <a:cs typeface="Times New Roman" panose="02020603050405020304" pitchFamily="18" charset="0"/>
                  </a:rPr>
                  <a:t>có ít nhất </a:t>
                </a:r>
                <a14:m>
                  <m:oMath xmlns:m="http://schemas.openxmlformats.org/officeDocument/2006/math">
                    <m:r>
                      <a:rPr lang="en-US" sz="3200" b="0" i="1" smtClean="0">
                        <a:latin typeface="Cambria Math" panose="02040503050406030204" pitchFamily="18" charset="0"/>
                      </a:rPr>
                      <m:t>1−</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1</m:t>
                        </m:r>
                      </m:num>
                      <m:den>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𝑘</m:t>
                            </m:r>
                          </m:e>
                          <m:sup>
                            <m:r>
                              <a:rPr lang="en-US" sz="3200" b="0" i="1" smtClean="0">
                                <a:latin typeface="Cambria Math" panose="02040503050406030204" pitchFamily="18" charset="0"/>
                              </a:rPr>
                              <m:t>2</m:t>
                            </m:r>
                          </m:sup>
                        </m:sSup>
                      </m:den>
                    </m:f>
                  </m:oMath>
                </a14:m>
                <a:r>
                  <a:rPr lang="en-US" sz="3200" smtClean="0">
                    <a:latin typeface="Times New Roman" panose="02020603050405020304" pitchFamily="18" charset="0"/>
                    <a:cs typeface="Times New Roman" panose="02020603050405020304" pitchFamily="18" charset="0"/>
                  </a:rPr>
                  <a:t>,  (</a:t>
                </a:r>
                <a14:m>
                  <m:oMath xmlns:m="http://schemas.openxmlformats.org/officeDocument/2006/math">
                    <m:r>
                      <a:rPr lang="en-US" sz="3200" b="0" i="1" smtClean="0">
                        <a:latin typeface="Cambria Math" panose="02040503050406030204" pitchFamily="18" charset="0"/>
                      </a:rPr>
                      <m:t>𝑘</m:t>
                    </m:r>
                    <m:r>
                      <a:rPr lang="en-US" sz="3200" b="0" i="1" smtClean="0">
                        <a:latin typeface="Cambria Math" panose="02040503050406030204" pitchFamily="18" charset="0"/>
                      </a:rPr>
                      <m:t>&gt;1</m:t>
                    </m:r>
                  </m:oMath>
                </a14:m>
                <a:r>
                  <a:rPr lang="en-US" sz="3200" smtClean="0">
                    <a:latin typeface="Times New Roman" panose="02020603050405020304" pitchFamily="18" charset="0"/>
                    <a:cs typeface="Times New Roman" panose="02020603050405020304" pitchFamily="18" charset="0"/>
                  </a:rPr>
                  <a:t>) ,</a:t>
                </a:r>
              </a:p>
              <a:p>
                <a:pPr marL="0" indent="0">
                  <a:lnSpc>
                    <a:spcPct val="150000"/>
                  </a:lnSpc>
                  <a:buNone/>
                </a:pPr>
                <a:r>
                  <a:rPr lang="en-US" sz="3200">
                    <a:latin typeface="Times New Roman" panose="02020603050405020304" pitchFamily="18" charset="0"/>
                    <a:cs typeface="Times New Roman" panose="02020603050405020304" pitchFamily="18" charset="0"/>
                  </a:rPr>
                  <a:t>h</a:t>
                </a:r>
                <a:r>
                  <a:rPr lang="en-US" sz="3200" smtClean="0">
                    <a:latin typeface="Times New Roman" panose="02020603050405020304" pitchFamily="18" charset="0"/>
                    <a:cs typeface="Times New Roman" panose="02020603050405020304" pitchFamily="18" charset="0"/>
                  </a:rPr>
                  <a:t>ay </a:t>
                </a:r>
                <a:endParaRPr lang="en-US" sz="3200" b="0" i="1" smtClean="0">
                  <a:latin typeface="Cambria Math" panose="02040503050406030204" pitchFamily="18" charset="0"/>
                  <a:cs typeface="Times New Roman" panose="02020603050405020304" pitchFamily="18" charset="0"/>
                </a:endParaRPr>
              </a:p>
              <a:p>
                <a:pPr marL="0" indent="0">
                  <a:lnSpc>
                    <a:spcPct val="150000"/>
                  </a:lnSpc>
                  <a:buNone/>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cs typeface="Times New Roman" panose="02020603050405020304" pitchFamily="18" charset="0"/>
                        </a:rPr>
                        <m:t>𝑃</m:t>
                      </m:r>
                      <m:d>
                        <m:dPr>
                          <m:ctrlPr>
                            <a:rPr lang="en-US" sz="3200" b="0" i="1" smtClean="0">
                              <a:latin typeface="Cambria Math" panose="02040503050406030204" pitchFamily="18" charset="0"/>
                              <a:cs typeface="Times New Roman" panose="02020603050405020304" pitchFamily="18" charset="0"/>
                            </a:rPr>
                          </m:ctrlPr>
                        </m:dPr>
                        <m:e>
                          <m:acc>
                            <m:accPr>
                              <m:chr m:val="̅"/>
                              <m:ctrlPr>
                                <a:rPr lang="en-US" sz="3200" b="0" i="1" smtClean="0">
                                  <a:latin typeface="Cambria Math" panose="02040503050406030204" pitchFamily="18" charset="0"/>
                                  <a:cs typeface="Times New Roman" panose="02020603050405020304" pitchFamily="18" charset="0"/>
                                </a:rPr>
                              </m:ctrlPr>
                            </m:accPr>
                            <m:e>
                              <m:r>
                                <a:rPr lang="en-US" sz="3200" b="0" i="1" smtClean="0">
                                  <a:latin typeface="Cambria Math" panose="02040503050406030204" pitchFamily="18" charset="0"/>
                                  <a:cs typeface="Times New Roman" panose="02020603050405020304" pitchFamily="18" charset="0"/>
                                </a:rPr>
                                <m:t>𝑋</m:t>
                              </m:r>
                            </m:e>
                          </m:acc>
                          <m:r>
                            <a:rPr lang="en-US" sz="3200" b="0" i="1" smtClean="0">
                              <a:latin typeface="Cambria Math" panose="02040503050406030204" pitchFamily="18" charset="0"/>
                              <a:cs typeface="Times New Roman" panose="02020603050405020304" pitchFamily="18" charset="0"/>
                            </a:rPr>
                            <m:t>−</m:t>
                          </m:r>
                          <m:r>
                            <a:rPr lang="en-US" sz="3200" b="0" i="1" smtClean="0">
                              <a:latin typeface="Cambria Math" panose="02040503050406030204" pitchFamily="18" charset="0"/>
                              <a:cs typeface="Times New Roman" panose="02020603050405020304" pitchFamily="18" charset="0"/>
                            </a:rPr>
                            <m:t>𝑘𝑠</m:t>
                          </m:r>
                          <m:r>
                            <a:rPr lang="en-US" sz="3200" b="0" i="1" smtClean="0">
                              <a:latin typeface="Cambria Math" panose="02040503050406030204" pitchFamily="18" charset="0"/>
                              <a:cs typeface="Times New Roman" panose="02020603050405020304" pitchFamily="18" charset="0"/>
                            </a:rPr>
                            <m:t>&lt;</m:t>
                          </m:r>
                          <m:r>
                            <a:rPr lang="en-US" sz="3200" b="0" i="1" smtClean="0">
                              <a:latin typeface="Cambria Math" panose="02040503050406030204" pitchFamily="18" charset="0"/>
                              <a:cs typeface="Times New Roman" panose="02020603050405020304" pitchFamily="18" charset="0"/>
                            </a:rPr>
                            <m:t>𝑋</m:t>
                          </m:r>
                          <m:r>
                            <a:rPr lang="en-US" sz="3200" b="0" i="1" smtClean="0">
                              <a:latin typeface="Cambria Math" panose="02040503050406030204" pitchFamily="18" charset="0"/>
                              <a:cs typeface="Times New Roman" panose="02020603050405020304" pitchFamily="18" charset="0"/>
                            </a:rPr>
                            <m:t>&lt;</m:t>
                          </m:r>
                          <m:acc>
                            <m:accPr>
                              <m:chr m:val="̅"/>
                              <m:ctrlPr>
                                <a:rPr lang="en-US" sz="3200" i="1">
                                  <a:latin typeface="Cambria Math" panose="02040503050406030204" pitchFamily="18" charset="0"/>
                                  <a:cs typeface="Times New Roman" panose="02020603050405020304" pitchFamily="18" charset="0"/>
                                </a:rPr>
                              </m:ctrlPr>
                            </m:accPr>
                            <m:e>
                              <m:r>
                                <a:rPr lang="en-US" sz="3200" i="1">
                                  <a:latin typeface="Cambria Math" panose="02040503050406030204" pitchFamily="18" charset="0"/>
                                  <a:cs typeface="Times New Roman" panose="02020603050405020304" pitchFamily="18" charset="0"/>
                                </a:rPr>
                                <m:t>𝑋</m:t>
                              </m:r>
                            </m:e>
                          </m:acc>
                          <m:r>
                            <a:rPr lang="en-US" sz="3200" b="0" i="1" smtClean="0">
                              <a:latin typeface="Cambria Math" panose="02040503050406030204" pitchFamily="18" charset="0"/>
                              <a:cs typeface="Times New Roman" panose="02020603050405020304" pitchFamily="18" charset="0"/>
                            </a:rPr>
                            <m:t>+</m:t>
                          </m:r>
                          <m:r>
                            <a:rPr lang="en-US" sz="3200" i="1">
                              <a:latin typeface="Cambria Math" panose="02040503050406030204" pitchFamily="18" charset="0"/>
                              <a:cs typeface="Times New Roman" panose="02020603050405020304" pitchFamily="18" charset="0"/>
                            </a:rPr>
                            <m:t>𝑘𝑠</m:t>
                          </m:r>
                        </m:e>
                      </m:d>
                      <m:r>
                        <a:rPr lang="en-US" sz="3200" b="0" i="1" smtClean="0">
                          <a:latin typeface="Cambria Math" panose="02040503050406030204" pitchFamily="18" charset="0"/>
                          <a:ea typeface="Cambria Math" panose="02040503050406030204" pitchFamily="18" charset="0"/>
                          <a:cs typeface="Times New Roman" panose="02020603050405020304" pitchFamily="18" charset="0"/>
                        </a:rPr>
                        <m:t>≥1−</m:t>
                      </m:r>
                      <m:f>
                        <m:fPr>
                          <m:ctrlPr>
                            <a:rPr lang="en-US" sz="3200" b="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en-US" sz="3200" b="0" i="1" smtClean="0">
                              <a:latin typeface="Cambria Math" panose="02040503050406030204" pitchFamily="18" charset="0"/>
                              <a:ea typeface="Cambria Math" panose="02040503050406030204" pitchFamily="18" charset="0"/>
                              <a:cs typeface="Times New Roman" panose="02020603050405020304" pitchFamily="18" charset="0"/>
                            </a:rPr>
                            <m:t>1</m:t>
                          </m:r>
                        </m:num>
                        <m:den>
                          <m:sSup>
                            <m:sSupPr>
                              <m:ctrlPr>
                                <a:rPr lang="en-US" sz="3200" b="0" i="1" smtClean="0">
                                  <a:latin typeface="Cambria Math" panose="02040503050406030204" pitchFamily="18" charset="0"/>
                                  <a:ea typeface="Cambria Math" panose="02040503050406030204" pitchFamily="18" charset="0"/>
                                  <a:cs typeface="Times New Roman" panose="02020603050405020304" pitchFamily="18" charset="0"/>
                                </a:rPr>
                              </m:ctrlPr>
                            </m:sSupPr>
                            <m:e>
                              <m:r>
                                <a:rPr lang="en-US" sz="3200" b="0" i="1" smtClean="0">
                                  <a:latin typeface="Cambria Math" panose="02040503050406030204" pitchFamily="18" charset="0"/>
                                  <a:ea typeface="Cambria Math" panose="02040503050406030204" pitchFamily="18" charset="0"/>
                                  <a:cs typeface="Times New Roman" panose="02020603050405020304" pitchFamily="18" charset="0"/>
                                </a:rPr>
                                <m:t>𝑘</m:t>
                              </m:r>
                            </m:e>
                            <m:sup>
                              <m:r>
                                <a:rPr lang="en-US" sz="3200" b="0" i="1" smtClean="0">
                                  <a:latin typeface="Cambria Math" panose="02040503050406030204" pitchFamily="18" charset="0"/>
                                  <a:ea typeface="Cambria Math" panose="02040503050406030204" pitchFamily="18" charset="0"/>
                                  <a:cs typeface="Times New Roman" panose="02020603050405020304" pitchFamily="18" charset="0"/>
                                </a:rPr>
                                <m:t>2</m:t>
                              </m:r>
                            </m:sup>
                          </m:sSup>
                        </m:den>
                      </m:f>
                      <m:r>
                        <a:rPr lang="en-US" sz="3200"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sz="32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479176"/>
                <a:ext cx="10677525" cy="4845424"/>
              </a:xfrm>
              <a:blipFill rotWithShape="0">
                <a:blip r:embed="rId2"/>
                <a:stretch>
                  <a:fillRect l="-1427" t="-1761"/>
                </a:stretch>
              </a:blipFill>
            </p:spPr>
            <p:txBody>
              <a:bodyPr/>
              <a:lstStyle/>
              <a:p>
                <a:r>
                  <a:rPr lang="en-US">
                    <a:noFill/>
                  </a:rPr>
                  <a:t> </a:t>
                </a:r>
              </a:p>
            </p:txBody>
          </p:sp>
        </mc:Fallback>
      </mc:AlternateContent>
    </p:spTree>
    <p:extLst>
      <p:ext uri="{BB962C8B-B14F-4D97-AF65-F5344CB8AC3E}">
        <p14:creationId xmlns:p14="http://schemas.microsoft.com/office/powerpoint/2010/main" val="186719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57300"/>
            <a:ext cx="10972800" cy="5067300"/>
          </a:xfrm>
        </p:spPr>
        <p:txBody>
          <a:bodyPr>
            <a:normAutofit/>
          </a:bodyPr>
          <a:lstStyle/>
          <a:p>
            <a:pPr marL="0" indent="0" algn="just">
              <a:buNone/>
            </a:pPr>
            <a:r>
              <a:rPr lang="en-US" sz="3200" b="1" smtClean="0">
                <a:solidFill>
                  <a:srgbClr val="FF0000"/>
                </a:solidFill>
                <a:latin typeface="Times New Roman" panose="02020603050405020304" pitchFamily="18" charset="0"/>
                <a:cs typeface="Times New Roman" panose="02020603050405020304" pitchFamily="18" charset="0"/>
              </a:rPr>
              <a:t>Ví dụ: </a:t>
            </a:r>
            <a:r>
              <a:rPr lang="en-US" sz="3200" smtClean="0">
                <a:latin typeface="Times New Roman" panose="02020603050405020304" pitchFamily="18" charset="0"/>
                <a:cs typeface="Times New Roman" panose="02020603050405020304" pitchFamily="18" charset="0"/>
              </a:rPr>
              <a:t>Khảo sát 9 sinh viên trong một lớp về điểm thi kết thúc môn XSTK thu được dữ liệu:</a:t>
            </a:r>
          </a:p>
          <a:p>
            <a:pPr marL="0" indent="0" algn="ctr">
              <a:buNone/>
            </a:pPr>
            <a:r>
              <a:rPr lang="en-US" sz="3200" smtClean="0">
                <a:latin typeface="Times New Roman" panose="02020603050405020304" pitchFamily="18" charset="0"/>
                <a:cs typeface="Times New Roman" panose="02020603050405020304" pitchFamily="18" charset="0"/>
              </a:rPr>
              <a:t>3	4	5	5	6	7	7	8	9</a:t>
            </a:r>
          </a:p>
          <a:p>
            <a:pPr marL="514350" indent="-514350" algn="just">
              <a:buAutoNum type="alphaLcPeriod"/>
            </a:pPr>
            <a:r>
              <a:rPr lang="en-US" sz="3200" smtClean="0">
                <a:latin typeface="Times New Roman" panose="02020603050405020304" pitchFamily="18" charset="0"/>
                <a:cs typeface="Times New Roman" panose="02020603050405020304" pitchFamily="18" charset="0"/>
              </a:rPr>
              <a:t>Tìm trung bình và độ lệch chuẩn mẫu.</a:t>
            </a:r>
          </a:p>
          <a:p>
            <a:pPr marL="514350" indent="-514350" algn="just">
              <a:buAutoNum type="alphaLcPeriod"/>
            </a:pPr>
            <a:r>
              <a:rPr lang="en-US" sz="3200" smtClean="0">
                <a:latin typeface="Times New Roman" panose="02020603050405020304" pitchFamily="18" charset="0"/>
                <a:cs typeface="Times New Roman" panose="02020603050405020304" pitchFamily="18" charset="0"/>
              </a:rPr>
              <a:t>Phần trăm tối thiểu sinh viên lớp đó có điểm trong mức từ 2.12 đến 9.88 bằng bao nhiêu?</a:t>
            </a:r>
          </a:p>
          <a:p>
            <a:pPr marL="514350" indent="-514350" algn="just">
              <a:buAutoNum type="alphaLcPeriod"/>
            </a:pPr>
            <a:r>
              <a:rPr lang="en-US" sz="3200" smtClean="0">
                <a:latin typeface="Times New Roman" panose="02020603050405020304" pitchFamily="18" charset="0"/>
                <a:cs typeface="Times New Roman" panose="02020603050405020304" pitchFamily="18" charset="0"/>
              </a:rPr>
              <a:t>Tìm phạm vi điểm của sinh viên trong đó có chứa ít nhất 25% sinh viên?</a:t>
            </a:r>
          </a:p>
        </p:txBody>
      </p:sp>
    </p:spTree>
    <p:extLst>
      <p:ext uri="{BB962C8B-B14F-4D97-AF65-F5344CB8AC3E}">
        <p14:creationId xmlns:p14="http://schemas.microsoft.com/office/powerpoint/2010/main" val="4274001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2705" y="1357257"/>
            <a:ext cx="10972800" cy="4389120"/>
          </a:xfrm>
        </p:spPr>
        <p:txBody>
          <a:bodyPr>
            <a:normAutofit/>
          </a:bodyPr>
          <a:lstStyle/>
          <a:p>
            <a:pPr marL="0" indent="0">
              <a:lnSpc>
                <a:spcPct val="150000"/>
              </a:lnSpc>
              <a:buNone/>
            </a:pPr>
            <a:r>
              <a:rPr lang="en-US" sz="3200" b="1" smtClean="0">
                <a:latin typeface="Times New Roman" panose="02020603050405020304" pitchFamily="18" charset="0"/>
                <a:cs typeface="Times New Roman" panose="02020603050405020304" pitchFamily="18" charset="0"/>
              </a:rPr>
              <a:t>Ví dụ: </a:t>
            </a:r>
            <a:r>
              <a:rPr lang="vi-VN" sz="3200">
                <a:latin typeface="Times New Roman" panose="02020603050405020304" pitchFamily="18" charset="0"/>
                <a:cs typeface="Times New Roman" panose="02020603050405020304" pitchFamily="18" charset="0"/>
              </a:rPr>
              <a:t>Thu nhập bình quân của lao động cơ khí ô tô là 54 đô mỗi giờ. Độ lệch chuẩn là 4 đô. Tìm phần trăm tối thiểu của các giá trị dữ liệu nằm trong phạm vi từ 48 đến 60 đô.</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10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16106"/>
            <a:ext cx="10972800" cy="5208494"/>
          </a:xfrm>
        </p:spPr>
        <p:txBody>
          <a:bodyPr>
            <a:normAutofit/>
          </a:bodyPr>
          <a:lstStyle/>
          <a:p>
            <a:pPr marL="0" indent="0" algn="just">
              <a:lnSpc>
                <a:spcPct val="150000"/>
              </a:lnSpc>
              <a:buNone/>
            </a:pPr>
            <a:r>
              <a:rPr lang="en-US" sz="3600" b="1" smtClean="0">
                <a:latin typeface="Times New Roman" panose="02020603050405020304" pitchFamily="18" charset="0"/>
                <a:cs typeface="Times New Roman" panose="02020603050405020304" pitchFamily="18" charset="0"/>
              </a:rPr>
              <a:t>Ví dụ: </a:t>
            </a:r>
            <a:r>
              <a:rPr lang="en-US" sz="3600" smtClean="0">
                <a:latin typeface="Times New Roman" panose="02020603050405020304" pitchFamily="18" charset="0"/>
                <a:cs typeface="Times New Roman" panose="02020603050405020304" pitchFamily="18" charset="0"/>
              </a:rPr>
              <a:t>Một tập dữ liệu có trung bình là 57.12 và độ lệch chuẩn 9.176. Hãy sử dụng định </a:t>
            </a:r>
            <a:r>
              <a:rPr lang="en-US" sz="3600">
                <a:latin typeface="Times New Roman" panose="02020603050405020304" pitchFamily="18" charset="0"/>
                <a:cs typeface="Times New Roman" panose="02020603050405020304" pitchFamily="18" charset="0"/>
              </a:rPr>
              <a:t>lý Chebyshev, tìm  phạm vi dữ liệu trong đó có ít nhất 25% giá trị dữ liệu nằm trong </a:t>
            </a:r>
            <a:r>
              <a:rPr lang="en-US" sz="3600" smtClean="0">
                <a:latin typeface="Times New Roman" panose="02020603050405020304" pitchFamily="18" charset="0"/>
                <a:cs typeface="Times New Roman" panose="02020603050405020304" pitchFamily="18" charset="0"/>
              </a:rPr>
              <a:t>đó</a:t>
            </a:r>
            <a:r>
              <a:rPr lang="en-US" sz="3600" b="1">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176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smtClean="0">
                <a:latin typeface="Times New Roman" panose="02020603050405020304" pitchFamily="18" charset="0"/>
                <a:cs typeface="Times New Roman" panose="02020603050405020304" pitchFamily="18" charset="0"/>
              </a:rPr>
              <a:t>Chú ý:</a:t>
            </a:r>
            <a:r>
              <a:rPr lang="en-US" smtClean="0">
                <a:latin typeface="Times New Roman" panose="02020603050405020304" pitchFamily="18" charset="0"/>
                <a:cs typeface="Times New Roman" panose="02020603050405020304" pitchFamily="18" charset="0"/>
              </a:rPr>
              <a:t> trong một số trường hợp không dùng được định lý Chebyshev ta có thể dùng quy tắc kinh nghiệm (đối với những dữ liệu có hình dạng phân phối hình chuông).</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746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200" b="1" smtClean="0">
                <a:latin typeface="Times New Roman" panose="02020603050405020304" pitchFamily="18" charset="0"/>
                <a:cs typeface="Times New Roman" panose="02020603050405020304" pitchFamily="18" charset="0"/>
              </a:rPr>
              <a:t>Ví dụ: </a:t>
            </a:r>
            <a:r>
              <a:rPr lang="en-US" sz="3200" smtClean="0">
                <a:latin typeface="Times New Roman" panose="02020603050405020304" pitchFamily="18" charset="0"/>
                <a:cs typeface="Times New Roman" panose="02020603050405020304" pitchFamily="18" charset="0"/>
              </a:rPr>
              <a:t>Tìm trung bình cho mẫu dữ liệu sau:</a:t>
            </a:r>
          </a:p>
          <a:p>
            <a:pPr marL="0" indent="0">
              <a:buNone/>
            </a:pP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209494759"/>
              </p:ext>
            </p:extLst>
          </p:nvPr>
        </p:nvGraphicFramePr>
        <p:xfrm>
          <a:off x="1832002" y="3220603"/>
          <a:ext cx="8777940" cy="1467510"/>
        </p:xfrm>
        <a:graphic>
          <a:graphicData uri="http://schemas.openxmlformats.org/drawingml/2006/table">
            <a:tbl>
              <a:tblPr firstRow="1" bandRow="1">
                <a:tableStyleId>{8799B23B-EC83-4686-B30A-512413B5E67A}</a:tableStyleId>
              </a:tblPr>
              <a:tblGrid>
                <a:gridCol w="1755588"/>
                <a:gridCol w="1755588"/>
                <a:gridCol w="1755588"/>
                <a:gridCol w="1755588"/>
                <a:gridCol w="1755588"/>
              </a:tblGrid>
              <a:tr h="733755">
                <a:tc>
                  <a:txBody>
                    <a:bodyPr/>
                    <a:lstStyle/>
                    <a:p>
                      <a:pPr algn="ctr"/>
                      <a:r>
                        <a:rPr lang="en-US" sz="3600" smtClean="0">
                          <a:latin typeface="Times New Roman" panose="02020603050405020304" pitchFamily="18" charset="0"/>
                          <a:cs typeface="Times New Roman" panose="02020603050405020304" pitchFamily="18" charset="0"/>
                        </a:rPr>
                        <a:t>1.56</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1.67</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1.77</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1.59</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1.60</a:t>
                      </a:r>
                      <a:endParaRPr lang="en-US" sz="3600">
                        <a:latin typeface="Times New Roman" panose="02020603050405020304" pitchFamily="18" charset="0"/>
                        <a:cs typeface="Times New Roman" panose="02020603050405020304" pitchFamily="18" charset="0"/>
                      </a:endParaRPr>
                    </a:p>
                  </a:txBody>
                  <a:tcPr/>
                </a:tc>
              </a:tr>
              <a:tr h="733755">
                <a:tc>
                  <a:txBody>
                    <a:bodyPr/>
                    <a:lstStyle/>
                    <a:p>
                      <a:pPr algn="ctr"/>
                      <a:r>
                        <a:rPr lang="en-US" sz="3600" smtClean="0">
                          <a:latin typeface="Times New Roman" panose="02020603050405020304" pitchFamily="18" charset="0"/>
                          <a:cs typeface="Times New Roman" panose="02020603050405020304" pitchFamily="18" charset="0"/>
                        </a:rPr>
                        <a:t>1.71</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1.77</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1.58</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1.80</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1.65</a:t>
                      </a:r>
                      <a:endParaRPr lang="en-US" sz="360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92463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2659"/>
            <a:ext cx="10972800" cy="5221941"/>
          </a:xfrm>
        </p:spPr>
        <p:txBody>
          <a:bodyPr>
            <a:normAutofit/>
          </a:bodyPr>
          <a:lstStyle/>
          <a:p>
            <a:pPr marL="0" indent="0">
              <a:buNone/>
            </a:pPr>
            <a:r>
              <a:rPr lang="en-US" sz="3200" smtClean="0"/>
              <a:t>Tìm trung bình, phương sai và độ lệch chuẩn cho dữ liệu sau:</a:t>
            </a:r>
          </a:p>
          <a:p>
            <a:pPr marL="0" indent="0">
              <a:buNone/>
            </a:pPr>
            <a:endParaRPr lang="en-US" sz="3200"/>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3201016682"/>
                  </p:ext>
                </p:extLst>
              </p:nvPr>
            </p:nvGraphicFramePr>
            <p:xfrm>
              <a:off x="779932" y="2743200"/>
              <a:ext cx="9950822" cy="1369695"/>
            </p:xfrm>
            <a:graphic>
              <a:graphicData uri="http://schemas.openxmlformats.org/drawingml/2006/table">
                <a:tbl>
                  <a:tblPr firstRow="1" firstCol="1" bandRow="1">
                    <a:tableStyleId>{8799B23B-EC83-4686-B30A-512413B5E67A}</a:tableStyleId>
                  </a:tblPr>
                  <a:tblGrid>
                    <a:gridCol w="3980327"/>
                    <a:gridCol w="1621938"/>
                    <a:gridCol w="1449519"/>
                    <a:gridCol w="1449519"/>
                    <a:gridCol w="1449519"/>
                  </a:tblGrid>
                  <a:tr h="493190">
                    <a:tc>
                      <a:txBody>
                        <a:bodyPr/>
                        <a:lstStyle/>
                        <a:p>
                          <a:pPr algn="ctr">
                            <a:lnSpc>
                              <a:spcPct val="107000"/>
                            </a:lnSpc>
                            <a:spcAft>
                              <a:spcPts val="0"/>
                            </a:spcAft>
                            <a:tabLst>
                              <a:tab pos="5130800" algn="l"/>
                            </a:tabLst>
                          </a:pPr>
                          <a:r>
                            <a:rPr lang="en-US" sz="2800">
                              <a:effectLst/>
                            </a:rPr>
                            <a:t>Số tiền chi tiêu (ngàn đồng) </a:t>
                          </a:r>
                          <a14:m>
                            <m:oMath xmlns:m="http://schemas.openxmlformats.org/officeDocument/2006/math">
                              <m:r>
                                <a:rPr lang="en-US" sz="2800">
                                  <a:effectLst/>
                                  <a:latin typeface="Cambria Math" panose="02040503050406030204" pitchFamily="18" charset="0"/>
                                </a:rPr>
                                <m:t>(</m:t>
                              </m:r>
                              <m:sSub>
                                <m:sSubPr>
                                  <m:ctrlPr>
                                    <a:rPr lang="en-US" sz="2800" i="1">
                                      <a:effectLst/>
                                      <a:latin typeface="Cambria Math" panose="02040503050406030204" pitchFamily="18" charset="0"/>
                                    </a:rPr>
                                  </m:ctrlPr>
                                </m:sSubPr>
                                <m:e>
                                  <m:r>
                                    <a:rPr lang="en-US" sz="2800">
                                      <a:effectLst/>
                                      <a:latin typeface="Cambria Math" panose="02040503050406030204" pitchFamily="18" charset="0"/>
                                    </a:rPr>
                                    <m:t>𝑥</m:t>
                                  </m:r>
                                </m:e>
                                <m:sub>
                                  <m:r>
                                    <a:rPr lang="en-US" sz="2800">
                                      <a:effectLst/>
                                      <a:latin typeface="Cambria Math" panose="02040503050406030204" pitchFamily="18" charset="0"/>
                                    </a:rPr>
                                    <m:t>𝑖</m:t>
                                  </m:r>
                                </m:sub>
                              </m:sSub>
                              <m:r>
                                <a:rPr lang="en-US" sz="2800">
                                  <a:effectLst/>
                                  <a:latin typeface="Cambria Math" panose="02040503050406030204" pitchFamily="18" charset="0"/>
                                </a:rPr>
                                <m:t>)</m:t>
                              </m:r>
                            </m:oMath>
                          </a14:m>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250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350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450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550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1679">
                    <a:tc>
                      <a:txBody>
                        <a:bodyPr/>
                        <a:lstStyle/>
                        <a:p>
                          <a:pPr algn="ctr">
                            <a:lnSpc>
                              <a:spcPct val="107000"/>
                            </a:lnSpc>
                            <a:spcAft>
                              <a:spcPts val="0"/>
                            </a:spcAft>
                            <a:tabLst>
                              <a:tab pos="5130800" algn="l"/>
                            </a:tabLst>
                          </a:pPr>
                          <a:r>
                            <a:rPr lang="en-US" sz="2800">
                              <a:effectLst/>
                            </a:rPr>
                            <a:t>Số khách hàng </a:t>
                          </a:r>
                          <a14:m>
                            <m:oMath xmlns:m="http://schemas.openxmlformats.org/officeDocument/2006/math">
                              <m:r>
                                <a:rPr lang="en-US" sz="2800">
                                  <a:effectLst/>
                                  <a:latin typeface="Cambria Math" panose="02040503050406030204" pitchFamily="18" charset="0"/>
                                </a:rPr>
                                <m:t>(</m:t>
                              </m:r>
                              <m:sSub>
                                <m:sSubPr>
                                  <m:ctrlPr>
                                    <a:rPr lang="en-US" sz="2800" i="1">
                                      <a:effectLst/>
                                      <a:latin typeface="Cambria Math" panose="02040503050406030204" pitchFamily="18" charset="0"/>
                                    </a:rPr>
                                  </m:ctrlPr>
                                </m:sSubPr>
                                <m:e>
                                  <m:r>
                                    <a:rPr lang="en-US" sz="2800">
                                      <a:effectLst/>
                                      <a:latin typeface="Cambria Math" panose="02040503050406030204" pitchFamily="18" charset="0"/>
                                    </a:rPr>
                                    <m:t>𝑛</m:t>
                                  </m:r>
                                </m:e>
                                <m:sub>
                                  <m:r>
                                    <a:rPr lang="en-US" sz="2800">
                                      <a:effectLst/>
                                      <a:latin typeface="Cambria Math" panose="02040503050406030204" pitchFamily="18" charset="0"/>
                                    </a:rPr>
                                    <m:t>𝑖</m:t>
                                  </m:r>
                                </m:sub>
                              </m:sSub>
                              <m:r>
                                <a:rPr lang="en-US" sz="2800">
                                  <a:effectLst/>
                                  <a:latin typeface="Cambria Math" panose="02040503050406030204" pitchFamily="18" charset="0"/>
                                </a:rPr>
                                <m:t>)</m:t>
                              </m:r>
                            </m:oMath>
                          </a14:m>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22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26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24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3201016682"/>
                  </p:ext>
                </p:extLst>
              </p:nvPr>
            </p:nvGraphicFramePr>
            <p:xfrm>
              <a:off x="779932" y="2743200"/>
              <a:ext cx="9950822" cy="1369695"/>
            </p:xfrm>
            <a:graphic>
              <a:graphicData uri="http://schemas.openxmlformats.org/drawingml/2006/table">
                <a:tbl>
                  <a:tblPr firstRow="1" firstCol="1" bandRow="1">
                    <a:tableStyleId>{8799B23B-EC83-4686-B30A-512413B5E67A}</a:tableStyleId>
                  </a:tblPr>
                  <a:tblGrid>
                    <a:gridCol w="3980327"/>
                    <a:gridCol w="1621938"/>
                    <a:gridCol w="1449519"/>
                    <a:gridCol w="1449519"/>
                    <a:gridCol w="1449519"/>
                  </a:tblGrid>
                  <a:tr h="913130">
                    <a:tc>
                      <a:txBody>
                        <a:bodyPr/>
                        <a:lstStyle/>
                        <a:p>
                          <a:endParaRPr lang="en-US"/>
                        </a:p>
                      </a:txBody>
                      <a:tcPr marL="68580" marR="68580" marT="0" marB="0" anchor="ctr">
                        <a:blipFill rotWithShape="0">
                          <a:blip r:embed="rId2"/>
                          <a:stretch>
                            <a:fillRect l="-153" t="-11333" r="-150306" b="-70667"/>
                          </a:stretch>
                        </a:blipFill>
                      </a:tcPr>
                    </a:tc>
                    <a:tc>
                      <a:txBody>
                        <a:bodyPr/>
                        <a:lstStyle/>
                        <a:p>
                          <a:pPr algn="ctr">
                            <a:lnSpc>
                              <a:spcPct val="107000"/>
                            </a:lnSpc>
                            <a:spcAft>
                              <a:spcPts val="0"/>
                            </a:spcAft>
                            <a:tabLst>
                              <a:tab pos="5130800" algn="l"/>
                            </a:tabLst>
                          </a:pPr>
                          <a:r>
                            <a:rPr lang="en-US" sz="2800">
                              <a:effectLst/>
                            </a:rPr>
                            <a:t>250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350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450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550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6565">
                    <a:tc>
                      <a:txBody>
                        <a:bodyPr/>
                        <a:lstStyle/>
                        <a:p>
                          <a:endParaRPr lang="en-US"/>
                        </a:p>
                      </a:txBody>
                      <a:tcPr marL="68580" marR="68580" marT="0" marB="0" anchor="ctr">
                        <a:blipFill rotWithShape="0">
                          <a:blip r:embed="rId2"/>
                          <a:stretch>
                            <a:fillRect l="-153" t="-222667" r="-150306" b="-41333"/>
                          </a:stretch>
                        </a:blipFill>
                      </a:tcPr>
                    </a:tc>
                    <a:tc>
                      <a:txBody>
                        <a:bodyPr/>
                        <a:lstStyle/>
                        <a:p>
                          <a:pPr algn="ctr">
                            <a:lnSpc>
                              <a:spcPct val="107000"/>
                            </a:lnSpc>
                            <a:spcAft>
                              <a:spcPts val="0"/>
                            </a:spcAft>
                            <a:tabLst>
                              <a:tab pos="5130800" algn="l"/>
                            </a:tabLst>
                          </a:pPr>
                          <a:r>
                            <a:rPr lang="en-US" sz="2800">
                              <a:effectLst/>
                            </a:rPr>
                            <a:t>22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26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24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130800" algn="l"/>
                            </a:tabLst>
                          </a:pPr>
                          <a:r>
                            <a:rPr lang="en-US" sz="28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2596625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84294" y="949138"/>
            <a:ext cx="8296836" cy="5652220"/>
          </a:xfrm>
          <a:prstGeom prst="rect">
            <a:avLst/>
          </a:prstGeom>
        </p:spPr>
      </p:pic>
    </p:spTree>
    <p:extLst>
      <p:ext uri="{BB962C8B-B14F-4D97-AF65-F5344CB8AC3E}">
        <p14:creationId xmlns:p14="http://schemas.microsoft.com/office/powerpoint/2010/main" val="98759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solidFill>
                  <a:schemeClr val="tx1"/>
                </a:solidFill>
                <a:latin typeface="Times New Roman" panose="02020603050405020304" pitchFamily="18" charset="0"/>
                <a:cs typeface="Times New Roman" panose="02020603050405020304" pitchFamily="18" charset="0"/>
              </a:rPr>
              <a:t>Trung bình cho dữ liệu dưới dạng </a:t>
            </a:r>
            <a:br>
              <a:rPr lang="en-US" sz="3600" b="1" smtClean="0">
                <a:solidFill>
                  <a:schemeClr val="tx1"/>
                </a:solidFill>
                <a:latin typeface="Times New Roman" panose="02020603050405020304" pitchFamily="18" charset="0"/>
                <a:cs typeface="Times New Roman" panose="02020603050405020304" pitchFamily="18" charset="0"/>
              </a:rPr>
            </a:br>
            <a:r>
              <a:rPr lang="en-US" sz="3600" b="1" smtClean="0">
                <a:solidFill>
                  <a:schemeClr val="tx1"/>
                </a:solidFill>
                <a:latin typeface="Times New Roman" panose="02020603050405020304" pitchFamily="18" charset="0"/>
                <a:cs typeface="Times New Roman" panose="02020603050405020304" pitchFamily="18" charset="0"/>
              </a:rPr>
              <a:t>phân bố tần số không ghép lớp</a:t>
            </a:r>
            <a:endParaRPr lang="en-US" sz="3600" b="1">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175018493"/>
                  </p:ext>
                </p:extLst>
              </p:nvPr>
            </p:nvGraphicFramePr>
            <p:xfrm>
              <a:off x="1063811" y="2669490"/>
              <a:ext cx="4409142" cy="2722780"/>
            </p:xfrm>
            <a:graphic>
              <a:graphicData uri="http://schemas.openxmlformats.org/drawingml/2006/table">
                <a:tbl>
                  <a:tblPr firstRow="1" bandRow="1">
                    <a:tableStyleId>{8799B23B-EC83-4686-B30A-512413B5E67A}</a:tableStyleId>
                  </a:tblPr>
                  <a:tblGrid>
                    <a:gridCol w="2204571"/>
                    <a:gridCol w="2204571"/>
                  </a:tblGrid>
                  <a:tr h="544556">
                    <a:tc>
                      <a:txBody>
                        <a:bodyPr/>
                        <a:lstStyle/>
                        <a:p>
                          <a:pPr algn="ctr"/>
                          <a:r>
                            <a:rPr lang="en-US" sz="2800" smtClean="0">
                              <a:latin typeface="Times New Roman" panose="02020603050405020304" pitchFamily="18" charset="0"/>
                              <a:cs typeface="Times New Roman" panose="02020603050405020304" pitchFamily="18" charset="0"/>
                            </a:rPr>
                            <a:t>Lớp</a:t>
                          </a:r>
                          <a:endParaRPr lang="en-US" sz="2800">
                            <a:latin typeface="Times New Roman" panose="02020603050405020304" pitchFamily="18" charset="0"/>
                            <a:cs typeface="Times New Roman" panose="02020603050405020304" pitchFamily="18" charset="0"/>
                          </a:endParaRPr>
                        </a:p>
                      </a:txBody>
                      <a:tcPr/>
                    </a:tc>
                    <a:tc>
                      <a:txBody>
                        <a:bodyPr/>
                        <a:lstStyle/>
                        <a:p>
                          <a:pPr algn="ctr"/>
                          <a:r>
                            <a:rPr lang="en-US" sz="2800" smtClean="0">
                              <a:latin typeface="Times New Roman" panose="02020603050405020304" pitchFamily="18" charset="0"/>
                              <a:cs typeface="Times New Roman" panose="02020603050405020304" pitchFamily="18" charset="0"/>
                            </a:rPr>
                            <a:t>Tần</a:t>
                          </a:r>
                          <a:r>
                            <a:rPr lang="en-US" sz="2800" baseline="0" smtClean="0">
                              <a:latin typeface="Times New Roman" panose="02020603050405020304" pitchFamily="18" charset="0"/>
                              <a:cs typeface="Times New Roman" panose="02020603050405020304" pitchFamily="18" charset="0"/>
                            </a:rPr>
                            <a:t> số </a:t>
                          </a:r>
                          <a:endParaRPr lang="en-US" sz="2800">
                            <a:latin typeface="Times New Roman" panose="02020603050405020304" pitchFamily="18" charset="0"/>
                            <a:cs typeface="Times New Roman" panose="02020603050405020304" pitchFamily="18" charset="0"/>
                          </a:endParaRPr>
                        </a:p>
                      </a:txBody>
                      <a:tcPr/>
                    </a:tc>
                  </a:tr>
                  <a:tr h="544556">
                    <a:tc>
                      <a:txBody>
                        <a:bodyPr/>
                        <a:lstStyle/>
                        <a:p>
                          <a:pPr algn="ct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1" i="1" smtClean="0">
                                        <a:latin typeface="Cambria Math" panose="02040503050406030204" pitchFamily="18" charset="0"/>
                                      </a:rPr>
                                      <m:t>𝑿</m:t>
                                    </m:r>
                                  </m:e>
                                  <m:sub>
                                    <m:r>
                                      <a:rPr lang="en-US" sz="2800" b="1" i="1" smtClean="0">
                                        <a:latin typeface="Cambria Math" panose="02040503050406030204" pitchFamily="18" charset="0"/>
                                      </a:rPr>
                                      <m:t>𝟏</m:t>
                                    </m:r>
                                  </m:sub>
                                </m:sSub>
                              </m:oMath>
                            </m:oMathPara>
                          </a14:m>
                          <a:endParaRPr lang="en-US" sz="2800">
                            <a:latin typeface="Times New Roman" panose="02020603050405020304" pitchFamily="18" charset="0"/>
                            <a:cs typeface="Times New Roman" panose="02020603050405020304"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1" i="1" smtClean="0">
                                        <a:latin typeface="Cambria Math" panose="02040503050406030204" pitchFamily="18" charset="0"/>
                                      </a:rPr>
                                      <m:t>𝒇</m:t>
                                    </m:r>
                                  </m:e>
                                  <m:sub>
                                    <m:r>
                                      <a:rPr lang="en-US" sz="2800" b="1" i="1" smtClean="0">
                                        <a:latin typeface="Cambria Math" panose="02040503050406030204" pitchFamily="18" charset="0"/>
                                      </a:rPr>
                                      <m:t>𝟏</m:t>
                                    </m:r>
                                  </m:sub>
                                </m:sSub>
                              </m:oMath>
                            </m:oMathPara>
                          </a14:m>
                          <a:endParaRPr lang="en-US" sz="2800">
                            <a:latin typeface="Times New Roman" panose="02020603050405020304" pitchFamily="18" charset="0"/>
                            <a:cs typeface="Times New Roman" panose="02020603050405020304" pitchFamily="18" charset="0"/>
                          </a:endParaRPr>
                        </a:p>
                      </a:txBody>
                      <a:tcPr/>
                    </a:tc>
                  </a:tr>
                  <a:tr h="544556">
                    <a:tc>
                      <a:txBody>
                        <a:bodyPr/>
                        <a:lstStyle/>
                        <a:p>
                          <a:pPr algn="ct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1" i="1" smtClean="0">
                                        <a:latin typeface="Cambria Math" panose="02040503050406030204" pitchFamily="18" charset="0"/>
                                      </a:rPr>
                                      <m:t>𝑿</m:t>
                                    </m:r>
                                  </m:e>
                                  <m:sub>
                                    <m:r>
                                      <a:rPr lang="en-US" sz="2800" b="1" i="1" smtClean="0">
                                        <a:latin typeface="Cambria Math" panose="02040503050406030204" pitchFamily="18" charset="0"/>
                                      </a:rPr>
                                      <m:t>𝟐</m:t>
                                    </m:r>
                                  </m:sub>
                                </m:sSub>
                              </m:oMath>
                            </m:oMathPara>
                          </a14:m>
                          <a:endParaRPr lang="en-US" sz="2800">
                            <a:latin typeface="Times New Roman" panose="02020603050405020304" pitchFamily="18" charset="0"/>
                            <a:cs typeface="Times New Roman" panose="02020603050405020304"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1" i="1" smtClean="0">
                                        <a:latin typeface="Cambria Math" panose="02040503050406030204" pitchFamily="18" charset="0"/>
                                      </a:rPr>
                                      <m:t>𝒇</m:t>
                                    </m:r>
                                  </m:e>
                                  <m:sub>
                                    <m:r>
                                      <a:rPr lang="en-US" sz="2800" b="1" i="1" smtClean="0">
                                        <a:latin typeface="Cambria Math" panose="02040503050406030204" pitchFamily="18" charset="0"/>
                                      </a:rPr>
                                      <m:t>𝟐</m:t>
                                    </m:r>
                                  </m:sub>
                                </m:sSub>
                              </m:oMath>
                            </m:oMathPara>
                          </a14:m>
                          <a:endParaRPr lang="en-US" sz="2800" smtClean="0">
                            <a:latin typeface="Times New Roman" panose="02020603050405020304" pitchFamily="18" charset="0"/>
                            <a:cs typeface="Times New Roman" panose="02020603050405020304" pitchFamily="18" charset="0"/>
                          </a:endParaRPr>
                        </a:p>
                      </a:txBody>
                      <a:tcPr/>
                    </a:tc>
                  </a:tr>
                  <a:tr h="544556">
                    <a:tc>
                      <a:txBody>
                        <a:bodyPr/>
                        <a:lstStyle/>
                        <a:p>
                          <a:pPr algn="ctr"/>
                          <a:r>
                            <a:rPr lang="en-US" sz="2800" smtClean="0">
                              <a:latin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a:txBody>
                      <a:tcPr/>
                    </a:tc>
                    <a:tc>
                      <a:txBody>
                        <a:bodyPr/>
                        <a:lstStyle/>
                        <a:p>
                          <a:pPr algn="ctr"/>
                          <a:r>
                            <a:rPr lang="en-US" sz="2800" smtClean="0">
                              <a:latin typeface="Times New Roman" panose="02020603050405020304" pitchFamily="18" charset="0"/>
                              <a:cs typeface="Times New Roman" panose="02020603050405020304" pitchFamily="18" charset="0"/>
                            </a:rPr>
                            <a:t>…</a:t>
                          </a:r>
                        </a:p>
                      </a:txBody>
                      <a:tcPr/>
                    </a:tc>
                  </a:tr>
                  <a:tr h="544556">
                    <a:tc>
                      <a:txBody>
                        <a:bodyPr/>
                        <a:lstStyle/>
                        <a:p>
                          <a:pPr algn="ct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1" i="1" smtClean="0">
                                        <a:latin typeface="Cambria Math" panose="02040503050406030204" pitchFamily="18" charset="0"/>
                                      </a:rPr>
                                      <m:t>𝑿</m:t>
                                    </m:r>
                                  </m:e>
                                  <m:sub>
                                    <m:r>
                                      <a:rPr lang="en-US" sz="2800" b="1" i="1" smtClean="0">
                                        <a:latin typeface="Cambria Math" panose="02040503050406030204" pitchFamily="18" charset="0"/>
                                      </a:rPr>
                                      <m:t>𝒌</m:t>
                                    </m:r>
                                  </m:sub>
                                </m:sSub>
                              </m:oMath>
                            </m:oMathPara>
                          </a14:m>
                          <a:endParaRPr lang="en-US" sz="2800">
                            <a:latin typeface="Times New Roman" panose="02020603050405020304" pitchFamily="18" charset="0"/>
                            <a:cs typeface="Times New Roman" panose="02020603050405020304"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1" i="1" smtClean="0">
                                        <a:latin typeface="Cambria Math" panose="02040503050406030204" pitchFamily="18" charset="0"/>
                                      </a:rPr>
                                      <m:t>𝒇</m:t>
                                    </m:r>
                                  </m:e>
                                  <m:sub>
                                    <m:r>
                                      <a:rPr lang="en-US" sz="2800" b="1" i="1" smtClean="0">
                                        <a:latin typeface="Cambria Math" panose="02040503050406030204" pitchFamily="18" charset="0"/>
                                      </a:rPr>
                                      <m:t>𝒌</m:t>
                                    </m:r>
                                  </m:sub>
                                </m:sSub>
                              </m:oMath>
                            </m:oMathPara>
                          </a14:m>
                          <a:endParaRPr lang="en-US" sz="2800" smtClean="0">
                            <a:latin typeface="Times New Roman" panose="02020603050405020304" pitchFamily="18" charset="0"/>
                            <a:cs typeface="Times New Roman" panose="02020603050405020304" pitchFamily="18" charset="0"/>
                          </a:endParaRPr>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175018493"/>
                  </p:ext>
                </p:extLst>
              </p:nvPr>
            </p:nvGraphicFramePr>
            <p:xfrm>
              <a:off x="1063811" y="2669490"/>
              <a:ext cx="4409142" cy="2722780"/>
            </p:xfrm>
            <a:graphic>
              <a:graphicData uri="http://schemas.openxmlformats.org/drawingml/2006/table">
                <a:tbl>
                  <a:tblPr firstRow="1" bandRow="1">
                    <a:tableStyleId>{8799B23B-EC83-4686-B30A-512413B5E67A}</a:tableStyleId>
                  </a:tblPr>
                  <a:tblGrid>
                    <a:gridCol w="2204571"/>
                    <a:gridCol w="2204571"/>
                  </a:tblGrid>
                  <a:tr h="544556">
                    <a:tc>
                      <a:txBody>
                        <a:bodyPr/>
                        <a:lstStyle/>
                        <a:p>
                          <a:pPr algn="ctr"/>
                          <a:r>
                            <a:rPr lang="en-US" sz="2800" smtClean="0">
                              <a:latin typeface="Times New Roman" panose="02020603050405020304" pitchFamily="18" charset="0"/>
                              <a:cs typeface="Times New Roman" panose="02020603050405020304" pitchFamily="18" charset="0"/>
                            </a:rPr>
                            <a:t>Lớp</a:t>
                          </a:r>
                          <a:endParaRPr lang="en-US" sz="2800">
                            <a:latin typeface="Times New Roman" panose="02020603050405020304" pitchFamily="18" charset="0"/>
                            <a:cs typeface="Times New Roman" panose="02020603050405020304" pitchFamily="18" charset="0"/>
                          </a:endParaRPr>
                        </a:p>
                      </a:txBody>
                      <a:tcPr/>
                    </a:tc>
                    <a:tc>
                      <a:txBody>
                        <a:bodyPr/>
                        <a:lstStyle/>
                        <a:p>
                          <a:pPr algn="ctr"/>
                          <a:r>
                            <a:rPr lang="en-US" sz="2800" smtClean="0">
                              <a:latin typeface="Times New Roman" panose="02020603050405020304" pitchFamily="18" charset="0"/>
                              <a:cs typeface="Times New Roman" panose="02020603050405020304" pitchFamily="18" charset="0"/>
                            </a:rPr>
                            <a:t>Tần</a:t>
                          </a:r>
                          <a:r>
                            <a:rPr lang="en-US" sz="2800" baseline="0" smtClean="0">
                              <a:latin typeface="Times New Roman" panose="02020603050405020304" pitchFamily="18" charset="0"/>
                              <a:cs typeface="Times New Roman" panose="02020603050405020304" pitchFamily="18" charset="0"/>
                            </a:rPr>
                            <a:t> số </a:t>
                          </a:r>
                          <a:endParaRPr lang="en-US" sz="2800">
                            <a:latin typeface="Times New Roman" panose="02020603050405020304" pitchFamily="18" charset="0"/>
                            <a:cs typeface="Times New Roman" panose="02020603050405020304" pitchFamily="18" charset="0"/>
                          </a:endParaRPr>
                        </a:p>
                      </a:txBody>
                      <a:tcPr/>
                    </a:tc>
                  </a:tr>
                  <a:tr h="544556">
                    <a:tc>
                      <a:txBody>
                        <a:bodyPr/>
                        <a:lstStyle/>
                        <a:p>
                          <a:endParaRPr lang="en-US"/>
                        </a:p>
                      </a:txBody>
                      <a:tcPr>
                        <a:blipFill rotWithShape="0">
                          <a:blip r:embed="rId2"/>
                          <a:stretch>
                            <a:fillRect l="-276" t="-112360" r="-100829" b="-304494"/>
                          </a:stretch>
                        </a:blipFill>
                      </a:tcPr>
                    </a:tc>
                    <a:tc>
                      <a:txBody>
                        <a:bodyPr/>
                        <a:lstStyle/>
                        <a:p>
                          <a:endParaRPr lang="en-US"/>
                        </a:p>
                      </a:txBody>
                      <a:tcPr>
                        <a:blipFill rotWithShape="0">
                          <a:blip r:embed="rId2"/>
                          <a:stretch>
                            <a:fillRect l="-100276" t="-112360" r="-829" b="-304494"/>
                          </a:stretch>
                        </a:blipFill>
                      </a:tcPr>
                    </a:tc>
                  </a:tr>
                  <a:tr h="544556">
                    <a:tc>
                      <a:txBody>
                        <a:bodyPr/>
                        <a:lstStyle/>
                        <a:p>
                          <a:endParaRPr lang="en-US"/>
                        </a:p>
                      </a:txBody>
                      <a:tcPr>
                        <a:blipFill rotWithShape="0">
                          <a:blip r:embed="rId2"/>
                          <a:stretch>
                            <a:fillRect l="-276" t="-210000" r="-100829" b="-201111"/>
                          </a:stretch>
                        </a:blipFill>
                      </a:tcPr>
                    </a:tc>
                    <a:tc>
                      <a:txBody>
                        <a:bodyPr/>
                        <a:lstStyle/>
                        <a:p>
                          <a:endParaRPr lang="en-US"/>
                        </a:p>
                      </a:txBody>
                      <a:tcPr>
                        <a:blipFill rotWithShape="0">
                          <a:blip r:embed="rId2"/>
                          <a:stretch>
                            <a:fillRect l="-100276" t="-210000" r="-829" b="-201111"/>
                          </a:stretch>
                        </a:blipFill>
                      </a:tcPr>
                    </a:tc>
                  </a:tr>
                  <a:tr h="544556">
                    <a:tc>
                      <a:txBody>
                        <a:bodyPr/>
                        <a:lstStyle/>
                        <a:p>
                          <a:pPr algn="ctr"/>
                          <a:r>
                            <a:rPr lang="en-US" sz="2800" smtClean="0">
                              <a:latin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a:txBody>
                      <a:tcPr/>
                    </a:tc>
                    <a:tc>
                      <a:txBody>
                        <a:bodyPr/>
                        <a:lstStyle/>
                        <a:p>
                          <a:pPr algn="ctr"/>
                          <a:r>
                            <a:rPr lang="en-US" sz="2800" smtClean="0">
                              <a:latin typeface="Times New Roman" panose="02020603050405020304" pitchFamily="18" charset="0"/>
                              <a:cs typeface="Times New Roman" panose="02020603050405020304" pitchFamily="18" charset="0"/>
                            </a:rPr>
                            <a:t>…</a:t>
                          </a:r>
                          <a:endParaRPr lang="en-US" sz="2800" smtClean="0">
                            <a:latin typeface="Times New Roman" panose="02020603050405020304" pitchFamily="18" charset="0"/>
                            <a:cs typeface="Times New Roman" panose="02020603050405020304" pitchFamily="18" charset="0"/>
                          </a:endParaRPr>
                        </a:p>
                      </a:txBody>
                      <a:tcPr/>
                    </a:tc>
                  </a:tr>
                  <a:tr h="544556">
                    <a:tc>
                      <a:txBody>
                        <a:bodyPr/>
                        <a:lstStyle/>
                        <a:p>
                          <a:endParaRPr lang="en-US"/>
                        </a:p>
                      </a:txBody>
                      <a:tcPr>
                        <a:blipFill rotWithShape="0">
                          <a:blip r:embed="rId2"/>
                          <a:stretch>
                            <a:fillRect l="-276" t="-408889" r="-100829" b="-2222"/>
                          </a:stretch>
                        </a:blipFill>
                      </a:tcPr>
                    </a:tc>
                    <a:tc>
                      <a:txBody>
                        <a:bodyPr/>
                        <a:lstStyle/>
                        <a:p>
                          <a:endParaRPr lang="en-US"/>
                        </a:p>
                      </a:txBody>
                      <a:tcPr>
                        <a:blipFill rotWithShape="0">
                          <a:blip r:embed="rId2"/>
                          <a:stretch>
                            <a:fillRect l="-100276" t="-408889" r="-829" b="-2222"/>
                          </a:stretch>
                        </a:blipFill>
                      </a:tcPr>
                    </a:tc>
                  </a:tr>
                </a:tbl>
              </a:graphicData>
            </a:graphic>
          </p:graphicFrame>
        </mc:Fallback>
      </mc:AlternateContent>
      <mc:AlternateContent xmlns:mc="http://schemas.openxmlformats.org/markup-compatibility/2006" xmlns:a14="http://schemas.microsoft.com/office/drawing/2010/main">
        <mc:Choice Requires="a14">
          <p:sp>
            <p:nvSpPr>
              <p:cNvPr id="5" name="TextBox 4"/>
              <p:cNvSpPr txBox="1"/>
              <p:nvPr/>
            </p:nvSpPr>
            <p:spPr>
              <a:xfrm>
                <a:off x="7301753" y="3483036"/>
                <a:ext cx="2547492" cy="1160061"/>
              </a:xfrm>
              <a:prstGeom prst="rect">
                <a:avLst/>
              </a:prstGeom>
              <a:noFill/>
              <a:ln>
                <a:solidFill>
                  <a:schemeClr val="bg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3200" i="1" smtClean="0">
                              <a:latin typeface="Cambria Math" panose="02040503050406030204" pitchFamily="18" charset="0"/>
                            </a:rPr>
                          </m:ctrlPr>
                        </m:accPr>
                        <m:e>
                          <m:r>
                            <a:rPr lang="en-US" sz="3200" b="0" i="1" smtClean="0">
                              <a:latin typeface="Cambria Math" panose="02040503050406030204" pitchFamily="18" charset="0"/>
                            </a:rPr>
                            <m:t>𝑋</m:t>
                          </m:r>
                        </m:e>
                      </m:acc>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nary>
                            <m:naryPr>
                              <m:chr m:val="∑"/>
                              <m:ctrlPr>
                                <a:rPr lang="en-US" sz="3200" b="0" i="1" smtClean="0">
                                  <a:latin typeface="Cambria Math" panose="02040503050406030204" pitchFamily="18" charset="0"/>
                                </a:rPr>
                              </m:ctrlPr>
                            </m:naryPr>
                            <m:sub>
                              <m:r>
                                <m:rPr>
                                  <m:brk m:alnAt="23"/>
                                </m:rPr>
                                <a:rPr lang="en-US" sz="3200" b="0" i="1" smtClean="0">
                                  <a:latin typeface="Cambria Math" panose="02040503050406030204" pitchFamily="18" charset="0"/>
                                </a:rPr>
                                <m:t>𝑖</m:t>
                              </m:r>
                              <m:r>
                                <a:rPr lang="en-US" sz="3200" b="0" i="1" smtClean="0">
                                  <a:latin typeface="Cambria Math" panose="02040503050406030204" pitchFamily="18" charset="0"/>
                                </a:rPr>
                                <m:t>=1</m:t>
                              </m:r>
                            </m:sub>
                            <m:sup>
                              <m:r>
                                <a:rPr lang="en-US" sz="3200" b="0" i="1" smtClean="0">
                                  <a:latin typeface="Cambria Math" panose="02040503050406030204" pitchFamily="18" charset="0"/>
                                </a:rPr>
                                <m:t>𝑘</m:t>
                              </m:r>
                            </m:sup>
                            <m:e>
                              <m:sSub>
                                <m:sSubPr>
                                  <m:ctrlPr>
                                    <a:rPr lang="en-US" sz="3200" i="1">
                                      <a:latin typeface="Cambria Math" panose="02040503050406030204" pitchFamily="18" charset="0"/>
                                    </a:rPr>
                                  </m:ctrlPr>
                                </m:sSubPr>
                                <m:e>
                                  <m:r>
                                    <a:rPr lang="en-US" sz="3200" b="1" i="1">
                                      <a:latin typeface="Cambria Math" panose="02040503050406030204" pitchFamily="18" charset="0"/>
                                    </a:rPr>
                                    <m:t>𝑿</m:t>
                                  </m:r>
                                </m:e>
                                <m:sub>
                                  <m:r>
                                    <a:rPr lang="en-US" sz="3200" b="1" i="1" smtClean="0">
                                      <a:latin typeface="Cambria Math" panose="02040503050406030204" pitchFamily="18" charset="0"/>
                                    </a:rPr>
                                    <m:t>𝒊</m:t>
                                  </m:r>
                                </m:sub>
                              </m:sSub>
                              <m:sSub>
                                <m:sSubPr>
                                  <m:ctrlPr>
                                    <a:rPr lang="en-US" sz="3200" i="1">
                                      <a:latin typeface="Cambria Math" panose="02040503050406030204" pitchFamily="18" charset="0"/>
                                    </a:rPr>
                                  </m:ctrlPr>
                                </m:sSubPr>
                                <m:e>
                                  <m:r>
                                    <a:rPr lang="en-US" sz="3200" b="1" i="1" smtClean="0">
                                      <a:latin typeface="Cambria Math" panose="02040503050406030204" pitchFamily="18" charset="0"/>
                                    </a:rPr>
                                    <m:t>𝒇</m:t>
                                  </m:r>
                                </m:e>
                                <m:sub>
                                  <m:r>
                                    <a:rPr lang="en-US" sz="3200" b="1" i="1" smtClean="0">
                                      <a:latin typeface="Cambria Math" panose="02040503050406030204" pitchFamily="18" charset="0"/>
                                    </a:rPr>
                                    <m:t>𝒊</m:t>
                                  </m:r>
                                </m:sub>
                              </m:sSub>
                            </m:e>
                          </m:nary>
                        </m:num>
                        <m:den>
                          <m:nary>
                            <m:naryPr>
                              <m:chr m:val="∑"/>
                              <m:ctrlPr>
                                <a:rPr lang="en-US" sz="3200" b="0" i="1" smtClean="0">
                                  <a:latin typeface="Cambria Math" panose="02040503050406030204" pitchFamily="18" charset="0"/>
                                </a:rPr>
                              </m:ctrlPr>
                            </m:naryPr>
                            <m:sub>
                              <m:r>
                                <m:rPr>
                                  <m:brk m:alnAt="23"/>
                                </m:rPr>
                                <a:rPr lang="en-US" sz="3200" b="0" i="1" smtClean="0">
                                  <a:latin typeface="Cambria Math" panose="02040503050406030204" pitchFamily="18" charset="0"/>
                                </a:rPr>
                                <m:t>𝑖</m:t>
                              </m:r>
                              <m:r>
                                <a:rPr lang="en-US" sz="3200" b="0" i="1" smtClean="0">
                                  <a:latin typeface="Cambria Math" panose="02040503050406030204" pitchFamily="18" charset="0"/>
                                </a:rPr>
                                <m:t>=1</m:t>
                              </m:r>
                            </m:sub>
                            <m:sup>
                              <m:r>
                                <a:rPr lang="en-US" sz="3200" b="0" i="1" smtClean="0">
                                  <a:latin typeface="Cambria Math" panose="02040503050406030204" pitchFamily="18" charset="0"/>
                                </a:rPr>
                                <m:t>𝑘</m:t>
                              </m:r>
                            </m:sup>
                            <m:e>
                              <m:sSub>
                                <m:sSubPr>
                                  <m:ctrlPr>
                                    <a:rPr lang="en-US" sz="3200" i="1">
                                      <a:latin typeface="Cambria Math" panose="02040503050406030204" pitchFamily="18" charset="0"/>
                                    </a:rPr>
                                  </m:ctrlPr>
                                </m:sSubPr>
                                <m:e>
                                  <m:r>
                                    <a:rPr lang="en-US" sz="3200" b="1" i="1" smtClean="0">
                                      <a:latin typeface="Cambria Math" panose="02040503050406030204" pitchFamily="18" charset="0"/>
                                    </a:rPr>
                                    <m:t>𝒇</m:t>
                                  </m:r>
                                </m:e>
                                <m:sub>
                                  <m:r>
                                    <a:rPr lang="en-US" sz="3200" b="1" i="1" smtClean="0">
                                      <a:latin typeface="Cambria Math" panose="02040503050406030204" pitchFamily="18" charset="0"/>
                                    </a:rPr>
                                    <m:t>𝒊</m:t>
                                  </m:r>
                                </m:sub>
                              </m:sSub>
                            </m:e>
                          </m:nary>
                        </m:den>
                      </m:f>
                    </m:oMath>
                  </m:oMathPara>
                </a14:m>
                <a:endParaRPr lang="en-US" sz="3200" dirty="0" err="1" smtClean="0"/>
              </a:p>
            </p:txBody>
          </p:sp>
        </mc:Choice>
        <mc:Fallback xmlns="">
          <p:sp>
            <p:nvSpPr>
              <p:cNvPr id="5" name="TextBox 4"/>
              <p:cNvSpPr txBox="1">
                <a:spLocks noRot="1" noChangeAspect="1" noMove="1" noResize="1" noEditPoints="1" noAdjustHandles="1" noChangeArrowheads="1" noChangeShapeType="1" noTextEdit="1"/>
              </p:cNvSpPr>
              <p:nvPr/>
            </p:nvSpPr>
            <p:spPr>
              <a:xfrm>
                <a:off x="7301753" y="3483036"/>
                <a:ext cx="2547492" cy="1160061"/>
              </a:xfrm>
              <a:prstGeom prst="rect">
                <a:avLst/>
              </a:prstGeom>
              <a:blipFill rotWithShape="0">
                <a:blip r:embed="rId3"/>
                <a:stretch>
                  <a:fillRect/>
                </a:stretch>
              </a:blipFill>
              <a:ln>
                <a:solidFill>
                  <a:schemeClr val="bg1"/>
                </a:solidFill>
              </a:ln>
            </p:spPr>
            <p:txBody>
              <a:bodyPr/>
              <a:lstStyle/>
              <a:p>
                <a:r>
                  <a:rPr lang="en-US">
                    <a:noFill/>
                  </a:rPr>
                  <a:t> </a:t>
                </a:r>
              </a:p>
            </p:txBody>
          </p:sp>
        </mc:Fallback>
      </mc:AlternateContent>
      <p:sp>
        <p:nvSpPr>
          <p:cNvPr id="6" name="TextBox 5"/>
          <p:cNvSpPr txBox="1"/>
          <p:nvPr/>
        </p:nvSpPr>
        <p:spPr>
          <a:xfrm>
            <a:off x="6220035" y="2662690"/>
            <a:ext cx="5362365" cy="584775"/>
          </a:xfrm>
          <a:prstGeom prst="rect">
            <a:avLst/>
          </a:prstGeom>
          <a:noFill/>
          <a:ln>
            <a:solidFill>
              <a:schemeClr val="bg1"/>
            </a:solidFill>
          </a:ln>
        </p:spPr>
        <p:txBody>
          <a:bodyPr wrap="none" rtlCol="0">
            <a:spAutoFit/>
          </a:bodyPr>
          <a:lstStyle/>
          <a:p>
            <a:r>
              <a:rPr lang="en-US" sz="3200" smtClean="0">
                <a:latin typeface="Times New Roman" panose="02020603050405020304" pitchFamily="18" charset="0"/>
                <a:cs typeface="Times New Roman" panose="02020603050405020304" pitchFamily="18" charset="0"/>
              </a:rPr>
              <a:t>Trung bình mẫu được xác định:</a:t>
            </a:r>
            <a:endParaRPr lang="en-US" sz="3200" dirty="0" err="1"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6637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78292"/>
            <a:ext cx="10972800" cy="4389120"/>
          </a:xfrm>
        </p:spPr>
        <p:txBody>
          <a:bodyPr>
            <a:normAutofit/>
          </a:bodyPr>
          <a:lstStyle/>
          <a:p>
            <a:pPr marL="0" indent="0">
              <a:buNone/>
            </a:pPr>
            <a:r>
              <a:rPr lang="en-US" sz="3200" b="1" smtClean="0">
                <a:latin typeface="Times New Roman" panose="02020603050405020304" pitchFamily="18" charset="0"/>
                <a:cs typeface="Times New Roman" panose="02020603050405020304" pitchFamily="18" charset="0"/>
              </a:rPr>
              <a:t>Ví dụ: </a:t>
            </a:r>
            <a:r>
              <a:rPr lang="en-US" sz="3200" smtClean="0">
                <a:latin typeface="Times New Roman" panose="02020603050405020304" pitchFamily="18" charset="0"/>
                <a:cs typeface="Times New Roman" panose="02020603050405020304" pitchFamily="18" charset="0"/>
              </a:rPr>
              <a:t>Thống kê về cân nặng của một nhóm sv và thu được kết quả như sau:</a:t>
            </a:r>
          </a:p>
          <a:p>
            <a:pPr marL="0" indent="0">
              <a:buNone/>
            </a:pPr>
            <a:endParaRPr lang="en-US" sz="3200" smtClean="0">
              <a:latin typeface="Times New Roman" panose="02020603050405020304" pitchFamily="18" charset="0"/>
              <a:cs typeface="Times New Roman" panose="02020603050405020304" pitchFamily="18" charset="0"/>
            </a:endParaRPr>
          </a:p>
          <a:p>
            <a:pPr marL="0" indent="0">
              <a:buNone/>
            </a:pPr>
            <a:endParaRPr lang="en-US" sz="3200">
              <a:latin typeface="Times New Roman" panose="02020603050405020304" pitchFamily="18" charset="0"/>
              <a:cs typeface="Times New Roman" panose="02020603050405020304" pitchFamily="18" charset="0"/>
            </a:endParaRPr>
          </a:p>
          <a:p>
            <a:pPr marL="0" indent="0">
              <a:buNone/>
            </a:pPr>
            <a:endParaRPr lang="en-US" sz="3200" smtClean="0">
              <a:latin typeface="Times New Roman" panose="02020603050405020304" pitchFamily="18" charset="0"/>
              <a:cs typeface="Times New Roman" panose="02020603050405020304" pitchFamily="18" charset="0"/>
            </a:endParaRPr>
          </a:p>
          <a:p>
            <a:pPr marL="514350" indent="-514350">
              <a:buFont typeface="+mj-lt"/>
              <a:buAutoNum type="alphaLcPeriod"/>
            </a:pPr>
            <a:r>
              <a:rPr lang="en-US" sz="3200" smtClean="0">
                <a:latin typeface="Times New Roman" panose="02020603050405020304" pitchFamily="18" charset="0"/>
                <a:cs typeface="Times New Roman" panose="02020603050405020304" pitchFamily="18" charset="0"/>
              </a:rPr>
              <a:t>Tìm cân nặng trung bình của nhóm sinh viên trên</a:t>
            </a:r>
            <a:r>
              <a:rPr lang="en-US" sz="3200" smtClean="0">
                <a:latin typeface="Times New Roman" panose="02020603050405020304" pitchFamily="18" charset="0"/>
                <a:cs typeface="Times New Roman" panose="02020603050405020304" pitchFamily="18" charset="0"/>
              </a:rPr>
              <a:t>.</a:t>
            </a:r>
          </a:p>
          <a:p>
            <a:pPr marL="514350" indent="-514350">
              <a:buFont typeface="+mj-lt"/>
              <a:buAutoNum type="alphaLcPeriod"/>
            </a:pPr>
            <a:r>
              <a:rPr lang="en-US" sz="3200" smtClean="0">
                <a:latin typeface="Times New Roman" panose="02020603050405020304" pitchFamily="18" charset="0"/>
                <a:cs typeface="Times New Roman" panose="02020603050405020304" pitchFamily="18" charset="0"/>
              </a:rPr>
              <a:t>Tìm phương sai và độ lệch chuẩn của mẫu trên.</a:t>
            </a:r>
            <a:endParaRPr lang="en-US" sz="320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35268230"/>
              </p:ext>
            </p:extLst>
          </p:nvPr>
        </p:nvGraphicFramePr>
        <p:xfrm>
          <a:off x="942976" y="2877075"/>
          <a:ext cx="9310689" cy="1123424"/>
        </p:xfrm>
        <a:graphic>
          <a:graphicData uri="http://schemas.openxmlformats.org/drawingml/2006/table">
            <a:tbl>
              <a:tblPr firstRow="1" bandRow="1">
                <a:tableStyleId>{8799B23B-EC83-4686-B30A-512413B5E67A}</a:tableStyleId>
              </a:tblPr>
              <a:tblGrid>
                <a:gridCol w="2786062"/>
                <a:gridCol w="1328738"/>
                <a:gridCol w="1171575"/>
                <a:gridCol w="1178914"/>
                <a:gridCol w="1397445"/>
                <a:gridCol w="1447955"/>
              </a:tblGrid>
              <a:tr h="561712">
                <a:tc>
                  <a:txBody>
                    <a:bodyPr/>
                    <a:lstStyle/>
                    <a:p>
                      <a:pPr algn="ctr"/>
                      <a:r>
                        <a:rPr lang="en-US" sz="2400" smtClean="0">
                          <a:latin typeface="Times New Roman" panose="02020603050405020304" pitchFamily="18" charset="0"/>
                          <a:cs typeface="Times New Roman" panose="02020603050405020304" pitchFamily="18" charset="0"/>
                        </a:rPr>
                        <a:t>Cân</a:t>
                      </a:r>
                      <a:r>
                        <a:rPr lang="en-US" sz="2400" baseline="0" smtClean="0">
                          <a:latin typeface="Times New Roman" panose="02020603050405020304" pitchFamily="18" charset="0"/>
                          <a:cs typeface="Times New Roman" panose="02020603050405020304" pitchFamily="18" charset="0"/>
                        </a:rPr>
                        <a:t> nặng (kg) (X)</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50</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52</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53</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55</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57</a:t>
                      </a:r>
                      <a:endParaRPr lang="en-US" sz="2400">
                        <a:latin typeface="Times New Roman" panose="02020603050405020304" pitchFamily="18" charset="0"/>
                        <a:cs typeface="Times New Roman" panose="02020603050405020304" pitchFamily="18" charset="0"/>
                      </a:endParaRPr>
                    </a:p>
                  </a:txBody>
                  <a:tcPr/>
                </a:tc>
              </a:tr>
              <a:tr h="561712">
                <a:tc>
                  <a:txBody>
                    <a:bodyPr/>
                    <a:lstStyle/>
                    <a:p>
                      <a:pPr algn="ctr"/>
                      <a:r>
                        <a:rPr lang="en-US" sz="2400" smtClean="0">
                          <a:latin typeface="Times New Roman" panose="02020603050405020304" pitchFamily="18" charset="0"/>
                          <a:cs typeface="Times New Roman" panose="02020603050405020304" pitchFamily="18" charset="0"/>
                        </a:rPr>
                        <a:t>Số</a:t>
                      </a:r>
                      <a:r>
                        <a:rPr lang="en-US" sz="2400" baseline="0" smtClean="0">
                          <a:latin typeface="Times New Roman" panose="02020603050405020304" pitchFamily="18" charset="0"/>
                          <a:cs typeface="Times New Roman" panose="02020603050405020304" pitchFamily="18" charset="0"/>
                        </a:rPr>
                        <a:t> sv (</a:t>
                      </a:r>
                      <a:r>
                        <a:rPr lang="en-US" sz="2400" i="1" baseline="0" smtClean="0">
                          <a:latin typeface="Times New Roman" panose="02020603050405020304" pitchFamily="18" charset="0"/>
                          <a:cs typeface="Times New Roman" panose="02020603050405020304" pitchFamily="18" charset="0"/>
                        </a:rPr>
                        <a:t>f</a:t>
                      </a:r>
                      <a:r>
                        <a:rPr lang="en-US" sz="2400" baseline="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10</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5</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6</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3</a:t>
                      </a: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smtClean="0">
                          <a:latin typeface="Times New Roman" panose="02020603050405020304" pitchFamily="18" charset="0"/>
                          <a:cs typeface="Times New Roman" panose="02020603050405020304" pitchFamily="18" charset="0"/>
                        </a:rPr>
                        <a:t>5</a:t>
                      </a:r>
                      <a:endParaRPr lang="en-US" sz="240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354944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06826"/>
            <a:ext cx="10972800" cy="753034"/>
          </a:xfrm>
        </p:spPr>
        <p:txBody>
          <a:bodyPr>
            <a:normAutofit/>
          </a:bodyPr>
          <a:lstStyle/>
          <a:p>
            <a:pPr algn="ctr"/>
            <a:r>
              <a:rPr lang="en-US" sz="4000" b="1" smtClean="0">
                <a:solidFill>
                  <a:schemeClr val="tx1"/>
                </a:solidFill>
                <a:latin typeface="Times New Roman" panose="02020603050405020304" pitchFamily="18" charset="0"/>
                <a:cs typeface="Times New Roman" panose="02020603050405020304" pitchFamily="18" charset="0"/>
              </a:rPr>
              <a:t>Trung bình đối với dữ liệu cho dưới dạng ghép lớp</a:t>
            </a:r>
            <a:endParaRPr lang="en-US" sz="4000" b="1">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062318" y="1976720"/>
            <a:ext cx="10354235" cy="523220"/>
          </a:xfrm>
          <a:prstGeom prst="rect">
            <a:avLst/>
          </a:prstGeom>
          <a:noFill/>
          <a:ln>
            <a:noFill/>
          </a:ln>
        </p:spPr>
        <p:txBody>
          <a:bodyPr wrap="square" rtlCol="0">
            <a:spAutoFit/>
          </a:bodyPr>
          <a:lstStyle/>
          <a:p>
            <a:r>
              <a:rPr lang="en-US" sz="2800" b="1" smtClean="0">
                <a:latin typeface="Times New Roman" panose="02020603050405020304" pitchFamily="18" charset="0"/>
                <a:cs typeface="Times New Roman" panose="02020603050405020304" pitchFamily="18" charset="0"/>
              </a:rPr>
              <a:t>Bước 1:</a:t>
            </a:r>
            <a:r>
              <a:rPr lang="en-US" sz="2800" smtClean="0">
                <a:latin typeface="Times New Roman" panose="02020603050405020304" pitchFamily="18" charset="0"/>
                <a:cs typeface="Times New Roman" panose="02020603050405020304" pitchFamily="18" charset="0"/>
              </a:rPr>
              <a:t> Lập bảng như sau:</a:t>
            </a:r>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1597866786"/>
                  </p:ext>
                </p:extLst>
              </p:nvPr>
            </p:nvGraphicFramePr>
            <p:xfrm>
              <a:off x="2175435" y="2641153"/>
              <a:ext cx="8128000" cy="914400"/>
            </p:xfrm>
            <a:graphic>
              <a:graphicData uri="http://schemas.openxmlformats.org/drawingml/2006/table">
                <a:tbl>
                  <a:tblPr firstRow="1" bandRow="1">
                    <a:tableStyleId>{93296810-A885-4BE3-A3E7-6D5BEEA58F35}</a:tableStyleId>
                  </a:tblPr>
                  <a:tblGrid>
                    <a:gridCol w="2032000"/>
                    <a:gridCol w="2032000"/>
                    <a:gridCol w="2032000"/>
                    <a:gridCol w="2032000"/>
                  </a:tblGrid>
                  <a:tr h="370840">
                    <a:tc>
                      <a:txBody>
                        <a:bodyPr/>
                        <a:lstStyle/>
                        <a:p>
                          <a:pPr algn="ctr"/>
                          <a:r>
                            <a:rPr lang="en-US" sz="2400" b="1" smtClean="0">
                              <a:latin typeface="Times New Roman" panose="02020603050405020304" pitchFamily="18" charset="0"/>
                              <a:cs typeface="Times New Roman" panose="02020603050405020304" pitchFamily="18" charset="0"/>
                            </a:rPr>
                            <a:t>Lớp</a:t>
                          </a:r>
                          <a:endParaRPr lang="en-US" sz="2400" b="1">
                            <a:latin typeface="Times New Roman" panose="02020603050405020304" pitchFamily="18" charset="0"/>
                            <a:cs typeface="Times New Roman" panose="02020603050405020304" pitchFamily="18" charset="0"/>
                          </a:endParaRPr>
                        </a:p>
                      </a:txBody>
                      <a:tcPr/>
                    </a:tc>
                    <a:tc>
                      <a:txBody>
                        <a:bodyPr/>
                        <a:lstStyle/>
                        <a:p>
                          <a:pPr algn="ctr"/>
                          <a:r>
                            <a:rPr lang="en-US" sz="2400" b="1" smtClean="0">
                              <a:latin typeface="Times New Roman" panose="02020603050405020304" pitchFamily="18" charset="0"/>
                              <a:cs typeface="Times New Roman" panose="02020603050405020304" pitchFamily="18" charset="0"/>
                            </a:rPr>
                            <a:t>Tần</a:t>
                          </a:r>
                          <a:r>
                            <a:rPr lang="en-US" sz="2400" b="1" baseline="0" smtClean="0">
                              <a:latin typeface="Times New Roman" panose="02020603050405020304" pitchFamily="18" charset="0"/>
                              <a:cs typeface="Times New Roman" panose="02020603050405020304" pitchFamily="18" charset="0"/>
                            </a:rPr>
                            <a:t> số </a:t>
                          </a:r>
                          <a14:m>
                            <m:oMath xmlns:m="http://schemas.openxmlformats.org/officeDocument/2006/math">
                              <m:sSub>
                                <m:sSubPr>
                                  <m:ctrlPr>
                                    <a:rPr lang="en-US" sz="2400" b="1" i="1" baseline="0" smtClean="0">
                                      <a:latin typeface="Cambria Math" panose="02040503050406030204" pitchFamily="18" charset="0"/>
                                    </a:rPr>
                                  </m:ctrlPr>
                                </m:sSubPr>
                                <m:e>
                                  <m:r>
                                    <a:rPr lang="en-US" sz="2400" b="1" i="1" baseline="0" smtClean="0">
                                      <a:latin typeface="Cambria Math" panose="02040503050406030204" pitchFamily="18" charset="0"/>
                                    </a:rPr>
                                    <m:t>𝒇</m:t>
                                  </m:r>
                                </m:e>
                                <m:sub>
                                  <m:r>
                                    <a:rPr lang="en-US" sz="2400" b="1" i="1" baseline="0" smtClean="0">
                                      <a:latin typeface="Cambria Math" panose="02040503050406030204" pitchFamily="18" charset="0"/>
                                    </a:rPr>
                                    <m:t>𝒊</m:t>
                                  </m:r>
                                </m:sub>
                              </m:sSub>
                            </m:oMath>
                          </a14:m>
                          <a:endParaRPr lang="en-US" sz="2400" b="1">
                            <a:latin typeface="Times New Roman" panose="02020603050405020304" pitchFamily="18" charset="0"/>
                            <a:cs typeface="Times New Roman" panose="02020603050405020304" pitchFamily="18" charset="0"/>
                          </a:endParaRPr>
                        </a:p>
                      </a:txBody>
                      <a:tcPr/>
                    </a:tc>
                    <a:tc>
                      <a:txBody>
                        <a:bodyPr/>
                        <a:lstStyle/>
                        <a:p>
                          <a:pPr algn="ctr"/>
                          <a:r>
                            <a:rPr lang="en-US" sz="2400" b="1" smtClean="0">
                              <a:latin typeface="Times New Roman" panose="02020603050405020304" pitchFamily="18" charset="0"/>
                              <a:cs typeface="Times New Roman" panose="02020603050405020304" pitchFamily="18" charset="0"/>
                            </a:rPr>
                            <a:t>Điểm</a:t>
                          </a:r>
                          <a:r>
                            <a:rPr lang="en-US" sz="2400" b="1" baseline="0" smtClean="0">
                              <a:latin typeface="Times New Roman" panose="02020603050405020304" pitchFamily="18" charset="0"/>
                              <a:cs typeface="Times New Roman" panose="02020603050405020304" pitchFamily="18" charset="0"/>
                            </a:rPr>
                            <a:t> giữa </a:t>
                          </a:r>
                          <a14:m>
                            <m:oMath xmlns:m="http://schemas.openxmlformats.org/officeDocument/2006/math">
                              <m:sSub>
                                <m:sSubPr>
                                  <m:ctrlPr>
                                    <a:rPr lang="en-US" sz="2400" b="1" i="1" baseline="0" smtClean="0">
                                      <a:latin typeface="Cambria Math" panose="02040503050406030204" pitchFamily="18" charset="0"/>
                                    </a:rPr>
                                  </m:ctrlPr>
                                </m:sSubPr>
                                <m:e>
                                  <m:r>
                                    <a:rPr lang="en-US" sz="2400" b="1" i="1" baseline="0" smtClean="0">
                                      <a:latin typeface="Cambria Math" panose="02040503050406030204" pitchFamily="18" charset="0"/>
                                    </a:rPr>
                                    <m:t>𝑿</m:t>
                                  </m:r>
                                </m:e>
                                <m:sub>
                                  <m:r>
                                    <a:rPr lang="en-US" sz="2400" b="1" i="1" baseline="0" smtClean="0">
                                      <a:latin typeface="Cambria Math" panose="02040503050406030204" pitchFamily="18" charset="0"/>
                                    </a:rPr>
                                    <m:t>𝒊</m:t>
                                  </m:r>
                                </m:sub>
                              </m:sSub>
                            </m:oMath>
                          </a14:m>
                          <a:endParaRPr lang="en-US" sz="2400" b="1">
                            <a:latin typeface="Times New Roman" panose="02020603050405020304" pitchFamily="18" charset="0"/>
                            <a:cs typeface="Times New Roman" panose="02020603050405020304"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𝒇</m:t>
                                    </m:r>
                                  </m:e>
                                  <m:sub>
                                    <m:r>
                                      <a:rPr lang="en-US" sz="2400" b="1" i="1" smtClean="0">
                                        <a:latin typeface="Cambria Math" panose="02040503050406030204" pitchFamily="18" charset="0"/>
                                      </a:rPr>
                                      <m:t>𝒊</m:t>
                                    </m:r>
                                  </m:sub>
                                </m:sSub>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𝑿</m:t>
                                    </m:r>
                                  </m:e>
                                  <m:sub>
                                    <m:r>
                                      <a:rPr lang="en-US" sz="2400" b="1" i="1" smtClean="0">
                                        <a:latin typeface="Cambria Math" panose="02040503050406030204" pitchFamily="18" charset="0"/>
                                      </a:rPr>
                                      <m:t>𝒊</m:t>
                                    </m:r>
                                  </m:sub>
                                </m:sSub>
                              </m:oMath>
                            </m:oMathPara>
                          </a14:m>
                          <a:endParaRPr lang="en-US" sz="2400" b="1">
                            <a:latin typeface="Times New Roman" panose="02020603050405020304" pitchFamily="18" charset="0"/>
                            <a:cs typeface="Times New Roman" panose="02020603050405020304" pitchFamily="18" charset="0"/>
                          </a:endParaRPr>
                        </a:p>
                      </a:txBody>
                      <a:tcPr/>
                    </a:tc>
                  </a:tr>
                  <a:tr h="370840">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1597866786"/>
                  </p:ext>
                </p:extLst>
              </p:nvPr>
            </p:nvGraphicFramePr>
            <p:xfrm>
              <a:off x="2175435" y="2641153"/>
              <a:ext cx="8128000" cy="954088"/>
            </p:xfrm>
            <a:graphic>
              <a:graphicData uri="http://schemas.openxmlformats.org/drawingml/2006/table">
                <a:tbl>
                  <a:tblPr firstRow="1" bandRow="1">
                    <a:tableStyleId>{93296810-A885-4BE3-A3E7-6D5BEEA58F35}</a:tableStyleId>
                  </a:tblPr>
                  <a:tblGrid>
                    <a:gridCol w="2032000"/>
                    <a:gridCol w="2032000"/>
                    <a:gridCol w="2032000"/>
                    <a:gridCol w="2032000"/>
                  </a:tblGrid>
                  <a:tr h="496888">
                    <a:tc>
                      <a:txBody>
                        <a:bodyPr/>
                        <a:lstStyle/>
                        <a:p>
                          <a:pPr algn="ctr"/>
                          <a:r>
                            <a:rPr lang="en-US" sz="2400" b="1" smtClean="0">
                              <a:latin typeface="Times New Roman" panose="02020603050405020304" pitchFamily="18" charset="0"/>
                              <a:cs typeface="Times New Roman" panose="02020603050405020304" pitchFamily="18" charset="0"/>
                            </a:rPr>
                            <a:t>Lớp</a:t>
                          </a:r>
                          <a:endParaRPr lang="en-US" sz="2400" b="1">
                            <a:latin typeface="Times New Roman" panose="02020603050405020304" pitchFamily="18" charset="0"/>
                            <a:cs typeface="Times New Roman" panose="02020603050405020304" pitchFamily="18" charset="0"/>
                          </a:endParaRPr>
                        </a:p>
                      </a:txBody>
                      <a:tcPr/>
                    </a:tc>
                    <a:tc>
                      <a:txBody>
                        <a:bodyPr/>
                        <a:lstStyle/>
                        <a:p>
                          <a:endParaRPr lang="en-US"/>
                        </a:p>
                      </a:txBody>
                      <a:tcPr>
                        <a:blipFill rotWithShape="0">
                          <a:blip r:embed="rId2"/>
                          <a:stretch>
                            <a:fillRect l="-100299" t="-9756" r="-200898" b="-93902"/>
                          </a:stretch>
                        </a:blipFill>
                      </a:tcPr>
                    </a:tc>
                    <a:tc>
                      <a:txBody>
                        <a:bodyPr/>
                        <a:lstStyle/>
                        <a:p>
                          <a:endParaRPr lang="en-US"/>
                        </a:p>
                      </a:txBody>
                      <a:tcPr>
                        <a:blipFill rotWithShape="0">
                          <a:blip r:embed="rId2"/>
                          <a:stretch>
                            <a:fillRect l="-200901" t="-9756" r="-101502" b="-93902"/>
                          </a:stretch>
                        </a:blipFill>
                      </a:tcPr>
                    </a:tc>
                    <a:tc>
                      <a:txBody>
                        <a:bodyPr/>
                        <a:lstStyle/>
                        <a:p>
                          <a:endParaRPr lang="en-US"/>
                        </a:p>
                      </a:txBody>
                      <a:tcPr>
                        <a:blipFill rotWithShape="0">
                          <a:blip r:embed="rId2"/>
                          <a:stretch>
                            <a:fillRect l="-300000" t="-9756" r="-1198" b="-93902"/>
                          </a:stretch>
                        </a:blipFill>
                      </a:tcPr>
                    </a:tc>
                  </a:tr>
                  <a:tr h="457200">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bl>
              </a:graphicData>
            </a:graphic>
          </p:graphicFrame>
        </mc:Fallback>
      </mc:AlternateContent>
      <mc:AlternateContent xmlns:mc="http://schemas.openxmlformats.org/markup-compatibility/2006" xmlns:a14="http://schemas.microsoft.com/office/drawing/2010/main">
        <mc:Choice Requires="a14">
          <p:sp>
            <p:nvSpPr>
              <p:cNvPr id="9" name="TextBox 8"/>
              <p:cNvSpPr txBox="1"/>
              <p:nvPr/>
            </p:nvSpPr>
            <p:spPr>
              <a:xfrm>
                <a:off x="1062318" y="3785410"/>
                <a:ext cx="10520082" cy="701859"/>
              </a:xfrm>
              <a:prstGeom prst="rect">
                <a:avLst/>
              </a:prstGeom>
              <a:noFill/>
              <a:ln>
                <a:noFill/>
              </a:ln>
            </p:spPr>
            <p:txBody>
              <a:bodyPr wrap="square" rtlCol="0">
                <a:spAutoFit/>
              </a:bodyPr>
              <a:lstStyle/>
              <a:p>
                <a:r>
                  <a:rPr lang="en-US" sz="2800" b="1" smtClean="0">
                    <a:latin typeface="Times New Roman" panose="02020603050405020304" pitchFamily="18" charset="0"/>
                    <a:cs typeface="Times New Roman" panose="02020603050405020304" pitchFamily="18" charset="0"/>
                  </a:rPr>
                  <a:t>Bước 2:</a:t>
                </a:r>
                <a:r>
                  <a:rPr lang="en-US" sz="2800" smtClean="0">
                    <a:latin typeface="Times New Roman" panose="02020603050405020304" pitchFamily="18" charset="0"/>
                    <a:cs typeface="Times New Roman" panose="02020603050405020304" pitchFamily="18" charset="0"/>
                  </a:rPr>
                  <a:t> Tính điểm giữa của mỗi lớp: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𝑖</m:t>
                        </m:r>
                      </m:sub>
                    </m:sSub>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𝐿𝐿</m:t>
                            </m:r>
                          </m:e>
                          <m:sub>
                            <m:r>
                              <a:rPr lang="en-US" sz="2800" b="0" i="1" smtClean="0">
                                <a:latin typeface="Cambria Math" panose="02040503050406030204" pitchFamily="18" charset="0"/>
                              </a:rPr>
                              <m:t>𝑖</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𝑈𝐿</m:t>
                            </m:r>
                          </m:e>
                          <m:sub>
                            <m:r>
                              <a:rPr lang="en-US" sz="2800" b="0" i="1" smtClean="0">
                                <a:latin typeface="Cambria Math" panose="02040503050406030204" pitchFamily="18" charset="0"/>
                              </a:rPr>
                              <m:t>𝑖</m:t>
                            </m:r>
                          </m:sub>
                        </m:sSub>
                      </m:num>
                      <m:den>
                        <m:r>
                          <a:rPr lang="en-US" sz="2800" b="0" i="1" smtClean="0">
                            <a:latin typeface="Cambria Math" panose="02040503050406030204" pitchFamily="18" charset="0"/>
                          </a:rPr>
                          <m:t>2</m:t>
                        </m:r>
                      </m:den>
                    </m:f>
                  </m:oMath>
                </a14:m>
                <a:r>
                  <a:rPr lang="en-US" sz="2800" dirty="0" smtClean="0">
                    <a:latin typeface="Times New Roman" panose="02020603050405020304" pitchFamily="18" charset="0"/>
                    <a:cs typeface="Times New Roman" panose="02020603050405020304" pitchFamily="18" charset="0"/>
                  </a:rPr>
                  <a:t>.</a:t>
                </a:r>
                <a:endParaRPr lang="en-US" sz="2800" dirty="0" err="1" smtClean="0">
                  <a:latin typeface="Times New Roman" panose="02020603050405020304" pitchFamily="18" charset="0"/>
                  <a:cs typeface="Times New Roman" panose="02020603050405020304" pitchFamily="18"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1062318" y="3785410"/>
                <a:ext cx="10520082" cy="701859"/>
              </a:xfrm>
              <a:prstGeom prst="rect">
                <a:avLst/>
              </a:prstGeom>
              <a:blipFill rotWithShape="0">
                <a:blip r:embed="rId3"/>
                <a:stretch>
                  <a:fillRect l="-1159" b="-10435"/>
                </a:stretch>
              </a:blipFill>
              <a:ln>
                <a:noFill/>
              </a:ln>
            </p:spPr>
            <p:txBody>
              <a:bodyPr/>
              <a:lstStyle/>
              <a:p>
                <a:r>
                  <a:rPr lang="en-US">
                    <a:noFill/>
                  </a:rPr>
                  <a:t> </a:t>
                </a:r>
              </a:p>
            </p:txBody>
          </p:sp>
        </mc:Fallback>
      </mc:AlternateContent>
      <p:grpSp>
        <p:nvGrpSpPr>
          <p:cNvPr id="13" name="Group 12"/>
          <p:cNvGrpSpPr/>
          <p:nvPr/>
        </p:nvGrpSpPr>
        <p:grpSpPr>
          <a:xfrm>
            <a:off x="1062318" y="4613857"/>
            <a:ext cx="10520082" cy="876907"/>
            <a:chOff x="1062318" y="5376791"/>
            <a:chExt cx="10520082" cy="876907"/>
          </a:xfrm>
        </p:grpSpPr>
        <mc:AlternateContent xmlns:mc="http://schemas.openxmlformats.org/markup-compatibility/2006" xmlns:a14="http://schemas.microsoft.com/office/drawing/2010/main">
          <mc:Choice Requires="a14">
            <p:sp>
              <p:nvSpPr>
                <p:cNvPr id="10" name="TextBox 9"/>
                <p:cNvSpPr txBox="1"/>
                <p:nvPr/>
              </p:nvSpPr>
              <p:spPr>
                <a:xfrm>
                  <a:off x="1062318" y="5553635"/>
                  <a:ext cx="10520082" cy="523220"/>
                </a:xfrm>
                <a:prstGeom prst="rect">
                  <a:avLst/>
                </a:prstGeom>
                <a:noFill/>
                <a:ln>
                  <a:noFill/>
                </a:ln>
              </p:spPr>
              <p:txBody>
                <a:bodyPr wrap="square" rtlCol="0">
                  <a:spAutoFit/>
                </a:bodyPr>
                <a:lstStyle/>
                <a:p>
                  <a:r>
                    <a:rPr lang="en-US" sz="2800" b="1" smtClean="0">
                      <a:latin typeface="Times New Roman" panose="02020603050405020304" pitchFamily="18" charset="0"/>
                      <a:cs typeface="Times New Roman" panose="02020603050405020304" pitchFamily="18" charset="0"/>
                    </a:rPr>
                    <a:t>Bước 3:</a:t>
                  </a:r>
                  <a:r>
                    <a:rPr lang="en-US" sz="2800" smtClean="0">
                      <a:latin typeface="Times New Roman" panose="02020603050405020304" pitchFamily="18" charset="0"/>
                      <a:cs typeface="Times New Roman" panose="02020603050405020304" pitchFamily="18" charset="0"/>
                    </a:rPr>
                    <a:t> Tính </a:t>
                  </a:r>
                  <a14:m>
                    <m:oMath xmlns:m="http://schemas.openxmlformats.org/officeDocument/2006/math">
                      <m:sSub>
                        <m:sSubPr>
                          <m:ctrlPr>
                            <a:rPr lang="en-US" sz="2800" i="1">
                              <a:latin typeface="Cambria Math" panose="02040503050406030204" pitchFamily="18" charset="0"/>
                            </a:rPr>
                          </m:ctrlPr>
                        </m:sSubPr>
                        <m:e>
                          <m:r>
                            <a:rPr lang="en-US" sz="2800" b="0" i="1">
                              <a:latin typeface="Cambria Math" panose="02040503050406030204" pitchFamily="18" charset="0"/>
                            </a:rPr>
                            <m:t>𝑓</m:t>
                          </m:r>
                        </m:e>
                        <m:sub>
                          <m:r>
                            <a:rPr lang="en-US" sz="2800" b="0" i="1">
                              <a:latin typeface="Cambria Math" panose="02040503050406030204" pitchFamily="18" charset="0"/>
                            </a:rPr>
                            <m:t>𝑖</m:t>
                          </m:r>
                        </m:sub>
                      </m:sSub>
                      <m:sSub>
                        <m:sSubPr>
                          <m:ctrlPr>
                            <a:rPr lang="en-US" sz="2800" i="1">
                              <a:latin typeface="Cambria Math" panose="02040503050406030204" pitchFamily="18" charset="0"/>
                            </a:rPr>
                          </m:ctrlPr>
                        </m:sSubPr>
                        <m:e>
                          <m:r>
                            <a:rPr lang="en-US" sz="2800" b="0" i="1">
                              <a:latin typeface="Cambria Math" panose="02040503050406030204" pitchFamily="18" charset="0"/>
                            </a:rPr>
                            <m:t>𝑋</m:t>
                          </m:r>
                        </m:e>
                        <m:sub>
                          <m:r>
                            <a:rPr lang="en-US" sz="2800" b="0" i="1">
                              <a:latin typeface="Cambria Math" panose="02040503050406030204" pitchFamily="18" charset="0"/>
                            </a:rPr>
                            <m:t>𝑖</m:t>
                          </m:r>
                        </m:sub>
                      </m:sSub>
                    </m:oMath>
                  </a14:m>
                  <a:r>
                    <a:rPr lang="en-US" sz="2800" smtClean="0">
                      <a:latin typeface="Times New Roman" panose="02020603050405020304" pitchFamily="18" charset="0"/>
                      <a:cs typeface="Times New Roman" panose="02020603050405020304" pitchFamily="18" charset="0"/>
                    </a:rPr>
                    <a:t> và</a:t>
                  </a:r>
                  <a:endParaRPr lang="en-US" sz="2800" dirty="0" err="1" smtClean="0">
                    <a:latin typeface="Times New Roman" panose="02020603050405020304" pitchFamily="18" charset="0"/>
                    <a:cs typeface="Times New Roman" panose="02020603050405020304" pitchFamily="18"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062318" y="5553635"/>
                  <a:ext cx="10520082" cy="523220"/>
                </a:xfrm>
                <a:prstGeom prst="rect">
                  <a:avLst/>
                </a:prstGeom>
                <a:blipFill rotWithShape="0">
                  <a:blip r:embed="rId4"/>
                  <a:stretch>
                    <a:fillRect l="-1159" t="-12791" b="-31395"/>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4240305" y="5376791"/>
                  <a:ext cx="965649" cy="876907"/>
                </a:xfrm>
                <a:prstGeom prst="rect">
                  <a:avLst/>
                </a:prstGeom>
                <a:ln>
                  <a:noFill/>
                </a:ln>
              </p:spPr>
              <p:txBody>
                <a:bodyPr wrap="none">
                  <a:spAutoFit/>
                </a:bodyPr>
                <a:lstStyle/>
                <a:p>
                  <a:pPr/>
                  <a14:m>
                    <m:oMathPara xmlns:m="http://schemas.openxmlformats.org/officeDocument/2006/math">
                      <m:oMathParaPr>
                        <m:jc m:val="centerGroup"/>
                      </m:oMathParaPr>
                      <m:oMath xmlns:m="http://schemas.openxmlformats.org/officeDocument/2006/math">
                        <m:nary>
                          <m:naryPr>
                            <m:chr m:val="∑"/>
                            <m:limLoc m:val="undOvr"/>
                            <m:grow m:val="on"/>
                            <m:ctrlPr>
                              <a:rPr lang="en-US" i="1">
                                <a:latin typeface="Cambria Math" panose="02040503050406030204" pitchFamily="18" charset="0"/>
                              </a:rPr>
                            </m:ctrlPr>
                          </m:naryPr>
                          <m:sub>
                            <m:r>
                              <a:rPr lang="en-US" i="1">
                                <a:latin typeface="Cambria Math" panose="02040503050406030204" pitchFamily="18" charset="0"/>
                              </a:rPr>
                              <m:t>𝑖</m:t>
                            </m:r>
                            <m:r>
                              <a:rPr lang="en-US" i="0">
                                <a:latin typeface="Cambria Math" panose="02040503050406030204" pitchFamily="18" charset="0"/>
                              </a:rPr>
                              <m:t>=1</m:t>
                            </m:r>
                          </m:sub>
                          <m:sup>
                            <m:r>
                              <a:rPr lang="en-US" i="1">
                                <a:latin typeface="Cambria Math" panose="02040503050406030204" pitchFamily="18" charset="0"/>
                              </a:rPr>
                              <m:t>𝑘</m:t>
                            </m:r>
                          </m:sup>
                          <m:e>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𝑖</m:t>
                                </m:r>
                              </m:sub>
                            </m:sSub>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𝑖</m:t>
                                </m:r>
                              </m:sub>
                            </m:sSub>
                          </m:e>
                        </m:nary>
                      </m:oMath>
                    </m:oMathPara>
                  </a14:m>
                  <a:endParaRPr lang="en-US"/>
                </a:p>
              </p:txBody>
            </p:sp>
          </mc:Choice>
          <mc:Fallback xmlns="">
            <p:sp>
              <p:nvSpPr>
                <p:cNvPr id="12" name="Rectangle 11"/>
                <p:cNvSpPr>
                  <a:spLocks noRot="1" noChangeAspect="1" noMove="1" noResize="1" noEditPoints="1" noAdjustHandles="1" noChangeArrowheads="1" noChangeShapeType="1" noTextEdit="1"/>
                </p:cNvSpPr>
                <p:nvPr/>
              </p:nvSpPr>
              <p:spPr>
                <a:xfrm>
                  <a:off x="4240305" y="5376791"/>
                  <a:ext cx="965649" cy="876907"/>
                </a:xfrm>
                <a:prstGeom prst="rect">
                  <a:avLst/>
                </a:prstGeom>
                <a:blipFill rotWithShape="0">
                  <a:blip r:embed="rId5"/>
                  <a:stretch>
                    <a:fillRect/>
                  </a:stretch>
                </a:blipFill>
                <a:ln>
                  <a:noFill/>
                </a:ln>
              </p:spPr>
              <p:txBody>
                <a:bodyPr/>
                <a:lstStyle/>
                <a:p>
                  <a:r>
                    <a:rPr lang="en-US">
                      <a:noFill/>
                    </a:rPr>
                    <a:t> </a:t>
                  </a:r>
                </a:p>
              </p:txBody>
            </p:sp>
          </mc:Fallback>
        </mc:AlternateContent>
      </p:grpSp>
      <p:grpSp>
        <p:nvGrpSpPr>
          <p:cNvPr id="16" name="Group 15"/>
          <p:cNvGrpSpPr/>
          <p:nvPr/>
        </p:nvGrpSpPr>
        <p:grpSpPr>
          <a:xfrm>
            <a:off x="1062318" y="5433045"/>
            <a:ext cx="9695329" cy="1107226"/>
            <a:chOff x="1062318" y="5863433"/>
            <a:chExt cx="9695329" cy="1107226"/>
          </a:xfrm>
        </p:grpSpPr>
        <p:sp>
          <p:nvSpPr>
            <p:cNvPr id="14" name="TextBox 13"/>
            <p:cNvSpPr txBox="1"/>
            <p:nvPr/>
          </p:nvSpPr>
          <p:spPr>
            <a:xfrm>
              <a:off x="1062318" y="6131859"/>
              <a:ext cx="9695329" cy="523220"/>
            </a:xfrm>
            <a:prstGeom prst="rect">
              <a:avLst/>
            </a:prstGeom>
            <a:noFill/>
            <a:ln>
              <a:noFill/>
            </a:ln>
          </p:spPr>
          <p:txBody>
            <a:bodyPr wrap="square" rtlCol="0">
              <a:spAutoFit/>
            </a:bodyPr>
            <a:lstStyle/>
            <a:p>
              <a:r>
                <a:rPr lang="en-US" sz="2800" b="1" smtClean="0">
                  <a:latin typeface="Times New Roman" panose="02020603050405020304" pitchFamily="18" charset="0"/>
                  <a:cs typeface="Times New Roman" panose="02020603050405020304" pitchFamily="18" charset="0"/>
                </a:rPr>
                <a:t>Bước 4:</a:t>
              </a:r>
              <a:r>
                <a:rPr lang="en-US" sz="2800" smtClean="0">
                  <a:latin typeface="Times New Roman" panose="02020603050405020304" pitchFamily="18" charset="0"/>
                  <a:cs typeface="Times New Roman" panose="02020603050405020304" pitchFamily="18" charset="0"/>
                </a:rPr>
                <a:t> Trung bình của tập dữ liệu: </a:t>
              </a:r>
              <a:endParaRPr lang="en-US" sz="2800" dirty="0" err="1"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Rectangle 14"/>
                <p:cNvSpPr/>
                <p:nvPr/>
              </p:nvSpPr>
              <p:spPr>
                <a:xfrm>
                  <a:off x="6484039" y="5863433"/>
                  <a:ext cx="2325317" cy="1107226"/>
                </a:xfrm>
                <a:prstGeom prst="rect">
                  <a:avLst/>
                </a:prstGeom>
                <a:ln>
                  <a:noFill/>
                </a:ln>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2800" i="1">
                                <a:latin typeface="Cambria Math" panose="02040503050406030204" pitchFamily="18" charset="0"/>
                              </a:rPr>
                            </m:ctrlPr>
                          </m:accPr>
                          <m:e>
                            <m:r>
                              <a:rPr lang="en-US" sz="2800" i="1">
                                <a:latin typeface="Cambria Math" panose="02040503050406030204" pitchFamily="18" charset="0"/>
                              </a:rPr>
                              <m:t>𝑋</m:t>
                            </m:r>
                          </m:e>
                        </m:acc>
                        <m:r>
                          <a:rPr lang="en-US" sz="2800" i="0">
                            <a:latin typeface="Cambria Math" panose="02040503050406030204" pitchFamily="18" charset="0"/>
                          </a:rPr>
                          <m:t>=</m:t>
                        </m:r>
                        <m:f>
                          <m:fPr>
                            <m:ctrlPr>
                              <a:rPr lang="en-US" sz="2800" i="1">
                                <a:latin typeface="Cambria Math" panose="02040503050406030204" pitchFamily="18" charset="0"/>
                              </a:rPr>
                            </m:ctrlPr>
                          </m:fPr>
                          <m:num>
                            <m:nary>
                              <m:naryPr>
                                <m:chr m:val="∑"/>
                                <m:limLoc m:val="undOvr"/>
                                <m:grow m:val="on"/>
                                <m:ctrlPr>
                                  <a:rPr lang="en-US" sz="2800" i="1">
                                    <a:latin typeface="Cambria Math" panose="02040503050406030204" pitchFamily="18" charset="0"/>
                                  </a:rPr>
                                </m:ctrlPr>
                              </m:naryPr>
                              <m:sub>
                                <m:r>
                                  <a:rPr lang="en-US" sz="2800" i="1">
                                    <a:latin typeface="Cambria Math" panose="02040503050406030204" pitchFamily="18" charset="0"/>
                                  </a:rPr>
                                  <m:t>𝑖</m:t>
                                </m:r>
                                <m:r>
                                  <a:rPr lang="en-US" sz="2800" i="0">
                                    <a:latin typeface="Cambria Math" panose="02040503050406030204" pitchFamily="18" charset="0"/>
                                  </a:rPr>
                                  <m:t>=1</m:t>
                                </m:r>
                              </m:sub>
                              <m:sup>
                                <m:r>
                                  <a:rPr lang="en-US" sz="2800" i="1">
                                    <a:latin typeface="Cambria Math" panose="02040503050406030204" pitchFamily="18" charset="0"/>
                                  </a:rPr>
                                  <m:t>𝑘</m:t>
                                </m:r>
                              </m:sup>
                              <m:e>
                                <m:sSub>
                                  <m:sSubPr>
                                    <m:ctrlPr>
                                      <a:rPr lang="en-US" sz="2800" i="1">
                                        <a:latin typeface="Cambria Math" panose="02040503050406030204" pitchFamily="18" charset="0"/>
                                      </a:rPr>
                                    </m:ctrlPr>
                                  </m:sSubPr>
                                  <m:e>
                                    <m:r>
                                      <a:rPr lang="en-US" sz="2800" i="1">
                                        <a:latin typeface="Cambria Math" panose="02040503050406030204" pitchFamily="18" charset="0"/>
                                      </a:rPr>
                                      <m:t>𝑓</m:t>
                                    </m:r>
                                  </m:e>
                                  <m:sub>
                                    <m:r>
                                      <a:rPr lang="en-US" sz="2800" i="1">
                                        <a:latin typeface="Cambria Math" panose="02040503050406030204" pitchFamily="18" charset="0"/>
                                      </a:rPr>
                                      <m:t>𝑖</m:t>
                                    </m:r>
                                  </m:sub>
                                </m:sSub>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𝑖</m:t>
                                    </m:r>
                                  </m:sub>
                                </m:sSub>
                              </m:e>
                            </m:nary>
                          </m:num>
                          <m:den>
                            <m:nary>
                              <m:naryPr>
                                <m:chr m:val="∑"/>
                                <m:limLoc m:val="undOvr"/>
                                <m:grow m:val="on"/>
                                <m:ctrlPr>
                                  <a:rPr lang="en-US" sz="2800" i="1">
                                    <a:latin typeface="Cambria Math" panose="02040503050406030204" pitchFamily="18" charset="0"/>
                                  </a:rPr>
                                </m:ctrlPr>
                              </m:naryPr>
                              <m:sub>
                                <m:r>
                                  <a:rPr lang="en-US" sz="2800" i="1">
                                    <a:latin typeface="Cambria Math" panose="02040503050406030204" pitchFamily="18" charset="0"/>
                                  </a:rPr>
                                  <m:t>𝑖</m:t>
                                </m:r>
                                <m:r>
                                  <a:rPr lang="en-US" sz="2800" i="0">
                                    <a:latin typeface="Cambria Math" panose="02040503050406030204" pitchFamily="18" charset="0"/>
                                  </a:rPr>
                                  <m:t>=1</m:t>
                                </m:r>
                              </m:sub>
                              <m:sup>
                                <m:r>
                                  <a:rPr lang="en-US" sz="2800" i="1">
                                    <a:latin typeface="Cambria Math" panose="02040503050406030204" pitchFamily="18" charset="0"/>
                                  </a:rPr>
                                  <m:t>𝑘</m:t>
                                </m:r>
                              </m:sup>
                              <m:e>
                                <m:sSub>
                                  <m:sSubPr>
                                    <m:ctrlPr>
                                      <a:rPr lang="en-US" sz="2800" i="1">
                                        <a:latin typeface="Cambria Math" panose="02040503050406030204" pitchFamily="18" charset="0"/>
                                      </a:rPr>
                                    </m:ctrlPr>
                                  </m:sSubPr>
                                  <m:e>
                                    <m:r>
                                      <a:rPr lang="en-US" sz="2800" i="1">
                                        <a:latin typeface="Cambria Math" panose="02040503050406030204" pitchFamily="18" charset="0"/>
                                      </a:rPr>
                                      <m:t>𝑓</m:t>
                                    </m:r>
                                  </m:e>
                                  <m:sub>
                                    <m:r>
                                      <a:rPr lang="en-US" sz="2800" i="1">
                                        <a:latin typeface="Cambria Math" panose="02040503050406030204" pitchFamily="18" charset="0"/>
                                      </a:rPr>
                                      <m:t>𝑖</m:t>
                                    </m:r>
                                  </m:sub>
                                </m:sSub>
                              </m:e>
                            </m:nary>
                          </m:den>
                        </m:f>
                      </m:oMath>
                    </m:oMathPara>
                  </a14:m>
                  <a:endParaRPr lang="en-US" sz="2800">
                    <a:latin typeface="Times New Roman" panose="02020603050405020304" pitchFamily="18" charset="0"/>
                    <a:cs typeface="Times New Roman" panose="02020603050405020304" pitchFamily="18" charset="0"/>
                  </a:endParaRPr>
                </a:p>
              </p:txBody>
            </p:sp>
          </mc:Choice>
          <mc:Fallback xmlns="">
            <p:sp>
              <p:nvSpPr>
                <p:cNvPr id="15" name="Rectangle 14"/>
                <p:cNvSpPr>
                  <a:spLocks noRot="1" noChangeAspect="1" noMove="1" noResize="1" noEditPoints="1" noAdjustHandles="1" noChangeArrowheads="1" noChangeShapeType="1" noTextEdit="1"/>
                </p:cNvSpPr>
                <p:nvPr/>
              </p:nvSpPr>
              <p:spPr>
                <a:xfrm>
                  <a:off x="6484039" y="5863433"/>
                  <a:ext cx="2325317" cy="1107226"/>
                </a:xfrm>
                <a:prstGeom prst="rect">
                  <a:avLst/>
                </a:prstGeom>
                <a:blipFill rotWithShape="0">
                  <a:blip r:embed="rId6"/>
                  <a:stretch>
                    <a:fillRect/>
                  </a:stretch>
                </a:blipFill>
                <a:ln>
                  <a:noFill/>
                </a:ln>
              </p:spPr>
              <p:txBody>
                <a:bodyPr/>
                <a:lstStyle/>
                <a:p>
                  <a:r>
                    <a:rPr lang="en-US">
                      <a:noFill/>
                    </a:rPr>
                    <a:t> </a:t>
                  </a:r>
                </a:p>
              </p:txBody>
            </p:sp>
          </mc:Fallback>
        </mc:AlternateContent>
      </p:grpSp>
    </p:spTree>
    <p:extLst>
      <p:ext uri="{BB962C8B-B14F-4D97-AF65-F5344CB8AC3E}">
        <p14:creationId xmlns:p14="http://schemas.microsoft.com/office/powerpoint/2010/main" val="1738965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down)">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262" y="892905"/>
            <a:ext cx="10972800" cy="1143000"/>
          </a:xfrm>
        </p:spPr>
        <p:txBody>
          <a:bodyPr>
            <a:noAutofit/>
          </a:bodyPr>
          <a:lstStyle/>
          <a:p>
            <a:pPr algn="ctr"/>
            <a:r>
              <a:rPr lang="en-US" sz="3600" b="1">
                <a:solidFill>
                  <a:schemeClr val="tx1"/>
                </a:solidFill>
                <a:latin typeface="Times New Roman" panose="02020603050405020304" pitchFamily="18" charset="0"/>
                <a:cs typeface="Times New Roman" panose="02020603050405020304" pitchFamily="18" charset="0"/>
              </a:rPr>
              <a:t>Trung bình đối với dữ liệu cho dưới </a:t>
            </a:r>
            <a:r>
              <a:rPr lang="en-US" sz="3600" b="1" smtClean="0">
                <a:solidFill>
                  <a:schemeClr val="tx1"/>
                </a:solidFill>
                <a:latin typeface="Times New Roman" panose="02020603050405020304" pitchFamily="18" charset="0"/>
                <a:cs typeface="Times New Roman" panose="02020603050405020304" pitchFamily="18" charset="0"/>
              </a:rPr>
              <a:t>dạng phân bố tần số </a:t>
            </a:r>
            <a:r>
              <a:rPr lang="en-US" sz="3600" b="1">
                <a:solidFill>
                  <a:schemeClr val="tx1"/>
                </a:solidFill>
                <a:latin typeface="Times New Roman" panose="02020603050405020304" pitchFamily="18" charset="0"/>
                <a:cs typeface="Times New Roman" panose="02020603050405020304" pitchFamily="18" charset="0"/>
              </a:rPr>
              <a:t>ghép lớp</a:t>
            </a:r>
            <a:endParaRPr lang="en-US" sz="3600"/>
          </a:p>
        </p:txBody>
      </p:sp>
      <p:sp>
        <p:nvSpPr>
          <p:cNvPr id="4" name="TextBox 3"/>
          <p:cNvSpPr txBox="1"/>
          <p:nvPr/>
        </p:nvSpPr>
        <p:spPr>
          <a:xfrm>
            <a:off x="5634317" y="2924735"/>
            <a:ext cx="65" cy="276999"/>
          </a:xfrm>
          <a:prstGeom prst="rect">
            <a:avLst/>
          </a:prstGeom>
          <a:noFill/>
          <a:ln>
            <a:solidFill>
              <a:schemeClr val="bg2"/>
            </a:solidFill>
          </a:ln>
        </p:spPr>
        <p:txBody>
          <a:bodyPr wrap="none" lIns="0" tIns="0" rIns="0" bIns="0" rtlCol="0">
            <a:spAutoFit/>
          </a:bodyPr>
          <a:lstStyle/>
          <a:p>
            <a:endParaRPr lang="en-US" dirty="0" err="1" smtClean="0"/>
          </a:p>
        </p:txBody>
      </p:sp>
      <p:sp>
        <p:nvSpPr>
          <p:cNvPr id="5" name="Rectangle 4"/>
          <p:cNvSpPr/>
          <p:nvPr/>
        </p:nvSpPr>
        <p:spPr>
          <a:xfrm>
            <a:off x="1009138" y="3224188"/>
            <a:ext cx="5117106" cy="584775"/>
          </a:xfrm>
          <a:prstGeom prst="rect">
            <a:avLst/>
          </a:prstGeom>
        </p:spPr>
        <p:txBody>
          <a:bodyPr wrap="none">
            <a:spAutoFit/>
          </a:bodyPr>
          <a:lstStyle/>
          <a:p>
            <a:r>
              <a:rPr lang="en-US" sz="3200" b="1">
                <a:latin typeface="Times New Roman" panose="02020603050405020304" pitchFamily="18" charset="0"/>
                <a:cs typeface="Times New Roman" panose="02020603050405020304" pitchFamily="18" charset="0"/>
              </a:rPr>
              <a:t>Trung bình của tập dữ liệu: </a:t>
            </a:r>
            <a:endParaRPr lang="en-US" sz="3200" b="1" dirty="0" err="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Rectangle 5"/>
              <p:cNvSpPr/>
              <p:nvPr/>
            </p:nvSpPr>
            <p:spPr>
              <a:xfrm>
                <a:off x="6266938" y="2924735"/>
                <a:ext cx="2524474" cy="1219436"/>
              </a:xfrm>
              <a:prstGeom prst="rect">
                <a:avLst/>
              </a:prstGeom>
              <a:ln>
                <a:noFill/>
              </a:ln>
            </p:spPr>
            <p:txBody>
              <a:bodyPr wrap="none">
                <a:spAutoFit/>
              </a:bodyPr>
              <a:lstStyle/>
              <a:p>
                <a14:m>
                  <m:oMath xmlns:m="http://schemas.openxmlformats.org/officeDocument/2006/math">
                    <m:acc>
                      <m:accPr>
                        <m:chr m:val="̅"/>
                        <m:ctrlPr>
                          <a:rPr lang="en-US" sz="3200" i="1">
                            <a:latin typeface="Cambria Math" panose="02040503050406030204" pitchFamily="18" charset="0"/>
                          </a:rPr>
                        </m:ctrlPr>
                      </m:accPr>
                      <m:e>
                        <m:r>
                          <a:rPr lang="en-US" sz="3200" i="1">
                            <a:latin typeface="Cambria Math" panose="02040503050406030204" pitchFamily="18" charset="0"/>
                          </a:rPr>
                          <m:t>𝑋</m:t>
                        </m:r>
                      </m:e>
                    </m:acc>
                    <m:r>
                      <a:rPr lang="en-US" sz="3200" i="0">
                        <a:latin typeface="Cambria Math" panose="02040503050406030204" pitchFamily="18" charset="0"/>
                      </a:rPr>
                      <m:t>=</m:t>
                    </m:r>
                    <m:f>
                      <m:fPr>
                        <m:ctrlPr>
                          <a:rPr lang="en-US" sz="3200" i="1">
                            <a:latin typeface="Cambria Math" panose="02040503050406030204" pitchFamily="18" charset="0"/>
                          </a:rPr>
                        </m:ctrlPr>
                      </m:fPr>
                      <m:num>
                        <m:nary>
                          <m:naryPr>
                            <m:chr m:val="∑"/>
                            <m:limLoc m:val="undOvr"/>
                            <m:grow m:val="on"/>
                            <m:ctrlPr>
                              <a:rPr lang="en-US" sz="3200" i="1">
                                <a:latin typeface="Cambria Math" panose="02040503050406030204" pitchFamily="18" charset="0"/>
                              </a:rPr>
                            </m:ctrlPr>
                          </m:naryPr>
                          <m:sub>
                            <m:r>
                              <a:rPr lang="en-US" sz="3200" i="1">
                                <a:latin typeface="Cambria Math" panose="02040503050406030204" pitchFamily="18" charset="0"/>
                              </a:rPr>
                              <m:t>𝑖</m:t>
                            </m:r>
                            <m:r>
                              <a:rPr lang="en-US" sz="3200" i="0">
                                <a:latin typeface="Cambria Math" panose="02040503050406030204" pitchFamily="18" charset="0"/>
                              </a:rPr>
                              <m:t>=1</m:t>
                            </m:r>
                          </m:sub>
                          <m:sup>
                            <m:r>
                              <a:rPr lang="en-US" sz="3200" i="1">
                                <a:latin typeface="Cambria Math" panose="02040503050406030204" pitchFamily="18" charset="0"/>
                              </a:rPr>
                              <m:t>𝑘</m:t>
                            </m:r>
                          </m:sup>
                          <m:e>
                            <m:sSub>
                              <m:sSubPr>
                                <m:ctrlPr>
                                  <a:rPr lang="en-US" sz="3200" i="1">
                                    <a:latin typeface="Cambria Math" panose="02040503050406030204" pitchFamily="18" charset="0"/>
                                  </a:rPr>
                                </m:ctrlPr>
                              </m:sSubPr>
                              <m:e>
                                <m:r>
                                  <a:rPr lang="en-US" sz="3200" i="1">
                                    <a:latin typeface="Cambria Math" panose="02040503050406030204" pitchFamily="18" charset="0"/>
                                  </a:rPr>
                                  <m:t>𝑓</m:t>
                                </m:r>
                              </m:e>
                              <m:sub>
                                <m:r>
                                  <a:rPr lang="en-US" sz="3200" i="1">
                                    <a:latin typeface="Cambria Math" panose="02040503050406030204" pitchFamily="18" charset="0"/>
                                  </a:rPr>
                                  <m:t>𝑖</m:t>
                                </m:r>
                              </m:sub>
                            </m:sSub>
                            <m:sSub>
                              <m:sSubPr>
                                <m:ctrlPr>
                                  <a:rPr lang="en-US" sz="3200" i="1">
                                    <a:latin typeface="Cambria Math" panose="02040503050406030204" pitchFamily="18" charset="0"/>
                                  </a:rPr>
                                </m:ctrlPr>
                              </m:sSubPr>
                              <m:e>
                                <m:r>
                                  <a:rPr lang="en-US" sz="3200" i="1">
                                    <a:latin typeface="Cambria Math" panose="02040503050406030204" pitchFamily="18" charset="0"/>
                                  </a:rPr>
                                  <m:t>𝑋</m:t>
                                </m:r>
                              </m:e>
                              <m:sub>
                                <m:r>
                                  <a:rPr lang="en-US" sz="3200" i="1">
                                    <a:latin typeface="Cambria Math" panose="02040503050406030204" pitchFamily="18" charset="0"/>
                                  </a:rPr>
                                  <m:t>𝑖</m:t>
                                </m:r>
                              </m:sub>
                            </m:sSub>
                          </m:e>
                        </m:nary>
                      </m:num>
                      <m:den>
                        <m:nary>
                          <m:naryPr>
                            <m:chr m:val="∑"/>
                            <m:limLoc m:val="undOvr"/>
                            <m:grow m:val="on"/>
                            <m:ctrlPr>
                              <a:rPr lang="en-US" sz="3200" i="1">
                                <a:latin typeface="Cambria Math" panose="02040503050406030204" pitchFamily="18" charset="0"/>
                              </a:rPr>
                            </m:ctrlPr>
                          </m:naryPr>
                          <m:sub>
                            <m:r>
                              <a:rPr lang="en-US" sz="3200" i="1">
                                <a:latin typeface="Cambria Math" panose="02040503050406030204" pitchFamily="18" charset="0"/>
                              </a:rPr>
                              <m:t>𝑖</m:t>
                            </m:r>
                            <m:r>
                              <a:rPr lang="en-US" sz="3200" i="0">
                                <a:latin typeface="Cambria Math" panose="02040503050406030204" pitchFamily="18" charset="0"/>
                              </a:rPr>
                              <m:t>=1</m:t>
                            </m:r>
                          </m:sub>
                          <m:sup>
                            <m:r>
                              <a:rPr lang="en-US" sz="3200" i="1">
                                <a:latin typeface="Cambria Math" panose="02040503050406030204" pitchFamily="18" charset="0"/>
                              </a:rPr>
                              <m:t>𝑘</m:t>
                            </m:r>
                          </m:sup>
                          <m:e>
                            <m:sSub>
                              <m:sSubPr>
                                <m:ctrlPr>
                                  <a:rPr lang="en-US" sz="3200" i="1">
                                    <a:latin typeface="Cambria Math" panose="02040503050406030204" pitchFamily="18" charset="0"/>
                                  </a:rPr>
                                </m:ctrlPr>
                              </m:sSubPr>
                              <m:e>
                                <m:r>
                                  <a:rPr lang="en-US" sz="3200" i="1">
                                    <a:latin typeface="Cambria Math" panose="02040503050406030204" pitchFamily="18" charset="0"/>
                                  </a:rPr>
                                  <m:t>𝑓</m:t>
                                </m:r>
                              </m:e>
                              <m:sub>
                                <m:r>
                                  <a:rPr lang="en-US" sz="3200" i="1">
                                    <a:latin typeface="Cambria Math" panose="02040503050406030204" pitchFamily="18" charset="0"/>
                                  </a:rPr>
                                  <m:t>𝑖</m:t>
                                </m:r>
                              </m:sub>
                            </m:sSub>
                          </m:e>
                        </m:nary>
                      </m:den>
                    </m:f>
                  </m:oMath>
                </a14:m>
                <a:r>
                  <a:rPr lang="en-US" sz="3200" smtClean="0">
                    <a:latin typeface="Times New Roman" panose="02020603050405020304" pitchFamily="18" charset="0"/>
                    <a:cs typeface="Times New Roman" panose="02020603050405020304" pitchFamily="18" charset="0"/>
                  </a:rPr>
                  <a:t>,</a:t>
                </a:r>
                <a:endParaRPr lang="en-US" sz="3200">
                  <a:latin typeface="Times New Roman" panose="02020603050405020304" pitchFamily="18" charset="0"/>
                  <a:cs typeface="Times New Roman" panose="02020603050405020304" pitchFamily="18"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6266938" y="2924735"/>
                <a:ext cx="2524474" cy="1219436"/>
              </a:xfrm>
              <a:prstGeom prst="rect">
                <a:avLst/>
              </a:prstGeom>
              <a:blipFill rotWithShape="0">
                <a:blip r:embed="rId2"/>
                <a:stretch>
                  <a:fillRect r="-5314"/>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009138" y="4443624"/>
                <a:ext cx="7643118" cy="584775"/>
              </a:xfrm>
              <a:prstGeom prst="rect">
                <a:avLst/>
              </a:prstGeom>
              <a:noFill/>
              <a:ln>
                <a:solidFill>
                  <a:schemeClr val="bg1"/>
                </a:solidFill>
              </a:ln>
            </p:spPr>
            <p:txBody>
              <a:bodyPr wrap="none" rtlCol="0">
                <a:spAutoFit/>
              </a:bodyPr>
              <a:lstStyle/>
              <a:p>
                <a:r>
                  <a:rPr lang="en-US" sz="3200" smtClean="0">
                    <a:latin typeface="Times New Roman" panose="02020603050405020304" pitchFamily="18" charset="0"/>
                    <a:cs typeface="Times New Roman" panose="02020603050405020304" pitchFamily="18" charset="0"/>
                  </a:rPr>
                  <a:t>trong đó: </a:t>
                </a:r>
                <a14:m>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𝑋</m:t>
                        </m:r>
                      </m:e>
                      <m:sub>
                        <m:r>
                          <a:rPr lang="en-US" sz="3200" i="1">
                            <a:latin typeface="Cambria Math" panose="02040503050406030204" pitchFamily="18" charset="0"/>
                          </a:rPr>
                          <m:t>𝑖</m:t>
                        </m:r>
                      </m:sub>
                    </m:sSub>
                  </m:oMath>
                </a14:m>
                <a:r>
                  <a:rPr lang="en-US" sz="3200" dirty="0" smtClean="0">
                    <a:latin typeface="Times New Roman" panose="02020603050405020304" pitchFamily="18" charset="0"/>
                    <a:cs typeface="Times New Roman" panose="02020603050405020304" pitchFamily="18" charset="0"/>
                  </a:rPr>
                  <a:t> </a:t>
                </a:r>
                <a:r>
                  <a:rPr lang="en-US" sz="3200" smtClean="0">
                    <a:latin typeface="Times New Roman" panose="02020603050405020304" pitchFamily="18" charset="0"/>
                    <a:cs typeface="Times New Roman" panose="02020603050405020304" pitchFamily="18" charset="0"/>
                  </a:rPr>
                  <a:t>là giá trị chính giữa của lớp thứ </a:t>
                </a:r>
                <a:r>
                  <a:rPr lang="en-US" sz="3200" i="1" smtClean="0">
                    <a:latin typeface="Times New Roman" panose="02020603050405020304" pitchFamily="18" charset="0"/>
                    <a:cs typeface="Times New Roman" panose="02020603050405020304" pitchFamily="18" charset="0"/>
                  </a:rPr>
                  <a:t>i</a:t>
                </a:r>
                <a:endParaRPr lang="en-US" sz="3200" i="1" dirty="0" err="1" smtClean="0">
                  <a:latin typeface="Times New Roman" panose="02020603050405020304" pitchFamily="18" charset="0"/>
                  <a:cs typeface="Times New Roman" panose="020206030504050203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1009138" y="4443624"/>
                <a:ext cx="7643118" cy="584775"/>
              </a:xfrm>
              <a:prstGeom prst="rect">
                <a:avLst/>
              </a:prstGeom>
              <a:blipFill rotWithShape="0">
                <a:blip r:embed="rId3"/>
                <a:stretch>
                  <a:fillRect l="-1992" t="-13265" r="-1116" b="-30612"/>
                </a:stretch>
              </a:blipFill>
              <a:ln>
                <a:solidFill>
                  <a:schemeClr val="bg1"/>
                </a:solidFill>
              </a:ln>
            </p:spPr>
            <p:txBody>
              <a:bodyPr/>
              <a:lstStyle/>
              <a:p>
                <a:r>
                  <a:rPr lang="en-US">
                    <a:noFill/>
                  </a:rPr>
                  <a:t> </a:t>
                </a:r>
              </a:p>
            </p:txBody>
          </p:sp>
        </mc:Fallback>
      </mc:AlternateContent>
    </p:spTree>
    <p:extLst>
      <p:ext uri="{BB962C8B-B14F-4D97-AF65-F5344CB8AC3E}">
        <p14:creationId xmlns:p14="http://schemas.microsoft.com/office/powerpoint/2010/main" val="2840520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2706" y="1107500"/>
            <a:ext cx="10972800" cy="1143000"/>
          </a:xfrm>
        </p:spPr>
        <p:txBody>
          <a:bodyPr>
            <a:normAutofit/>
          </a:bodyPr>
          <a:lstStyle/>
          <a:p>
            <a:r>
              <a:rPr lang="en-US" sz="3200" b="1" smtClean="0">
                <a:solidFill>
                  <a:schemeClr val="tx1"/>
                </a:solidFill>
                <a:latin typeface="Times New Roman" panose="02020603050405020304" pitchFamily="18" charset="0"/>
                <a:cs typeface="Times New Roman" panose="02020603050405020304" pitchFamily="18" charset="0"/>
              </a:rPr>
              <a:t>Ví dụ:</a:t>
            </a:r>
            <a:r>
              <a:rPr lang="en-US" sz="3200" smtClean="0">
                <a:solidFill>
                  <a:schemeClr val="tx1"/>
                </a:solidFill>
                <a:latin typeface="Times New Roman" panose="02020603050405020304" pitchFamily="18" charset="0"/>
                <a:cs typeface="Times New Roman" panose="02020603050405020304" pitchFamily="18" charset="0"/>
              </a:rPr>
              <a:t> </a:t>
            </a:r>
            <a:r>
              <a:rPr lang="vi-VN" sz="3200">
                <a:solidFill>
                  <a:schemeClr val="tx1"/>
                </a:solidFill>
                <a:latin typeface="Times New Roman" panose="02020603050405020304" pitchFamily="18" charset="0"/>
                <a:cs typeface="Times New Roman" panose="02020603050405020304" pitchFamily="18" charset="0"/>
              </a:rPr>
              <a:t>Cho bảng số liệu về số dặm chạy được trong một tuần của 20 vận động viên. Tìm trung </a:t>
            </a:r>
            <a:r>
              <a:rPr lang="vi-VN" sz="3200" smtClean="0">
                <a:solidFill>
                  <a:schemeClr val="tx1"/>
                </a:solidFill>
                <a:latin typeface="Times New Roman" panose="02020603050405020304" pitchFamily="18" charset="0"/>
                <a:cs typeface="Times New Roman" panose="02020603050405020304" pitchFamily="18" charset="0"/>
              </a:rPr>
              <a:t>bình </a:t>
            </a:r>
            <a:r>
              <a:rPr lang="vi-VN" sz="3200">
                <a:solidFill>
                  <a:schemeClr val="tx1"/>
                </a:solidFill>
                <a:latin typeface="Times New Roman" panose="02020603050405020304" pitchFamily="18" charset="0"/>
                <a:cs typeface="Times New Roman" panose="02020603050405020304" pitchFamily="18" charset="0"/>
              </a:rPr>
              <a:t>của mẫu số liệu.</a:t>
            </a:r>
            <a:endParaRPr lang="en-US" sz="32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2509704"/>
              </p:ext>
            </p:extLst>
          </p:nvPr>
        </p:nvGraphicFramePr>
        <p:xfrm>
          <a:off x="3715870" y="2473046"/>
          <a:ext cx="4177553" cy="4145280"/>
        </p:xfrm>
        <a:graphic>
          <a:graphicData uri="http://schemas.openxmlformats.org/drawingml/2006/table">
            <a:tbl>
              <a:tblPr firstRow="1" bandRow="1">
                <a:tableStyleId>{8799B23B-EC83-4686-B30A-512413B5E67A}</a:tableStyleId>
              </a:tblPr>
              <a:tblGrid>
                <a:gridCol w="2792806"/>
                <a:gridCol w="1384747"/>
              </a:tblGrid>
              <a:tr h="370840">
                <a:tc>
                  <a:txBody>
                    <a:bodyPr/>
                    <a:lstStyle/>
                    <a:p>
                      <a:pPr algn="ctr"/>
                      <a:r>
                        <a:rPr lang="en-US" sz="2800" smtClean="0"/>
                        <a:t>Lớp</a:t>
                      </a:r>
                      <a:endParaRPr lang="en-US" sz="2800"/>
                    </a:p>
                  </a:txBody>
                  <a:tcPr/>
                </a:tc>
                <a:tc>
                  <a:txBody>
                    <a:bodyPr/>
                    <a:lstStyle/>
                    <a:p>
                      <a:pPr algn="ctr"/>
                      <a:r>
                        <a:rPr lang="en-US" sz="2800" smtClean="0"/>
                        <a:t>Tần</a:t>
                      </a:r>
                      <a:r>
                        <a:rPr lang="en-US" sz="2800" baseline="0" smtClean="0"/>
                        <a:t> số</a:t>
                      </a:r>
                      <a:endParaRPr lang="en-US" sz="2800"/>
                    </a:p>
                  </a:txBody>
                  <a:tcPr/>
                </a:tc>
              </a:tr>
              <a:tr h="370840">
                <a:tc>
                  <a:txBody>
                    <a:bodyPr/>
                    <a:lstStyle/>
                    <a:p>
                      <a:pPr algn="ctr"/>
                      <a:r>
                        <a:rPr lang="en-US" sz="2800" smtClean="0"/>
                        <a:t>5.5 – 10.5</a:t>
                      </a:r>
                      <a:endParaRPr lang="en-US" sz="2800"/>
                    </a:p>
                  </a:txBody>
                  <a:tcPr/>
                </a:tc>
                <a:tc>
                  <a:txBody>
                    <a:bodyPr/>
                    <a:lstStyle/>
                    <a:p>
                      <a:pPr algn="ctr"/>
                      <a:r>
                        <a:rPr lang="en-US" sz="2800" smtClean="0"/>
                        <a:t>1</a:t>
                      </a:r>
                      <a:endParaRPr lang="en-US" sz="2800"/>
                    </a:p>
                  </a:txBody>
                  <a:tcPr/>
                </a:tc>
              </a:tr>
              <a:tr h="370840">
                <a:tc>
                  <a:txBody>
                    <a:bodyPr/>
                    <a:lstStyle/>
                    <a:p>
                      <a:pPr algn="ctr"/>
                      <a:r>
                        <a:rPr lang="en-US" sz="2800" smtClean="0"/>
                        <a:t>10.5 – 15.5</a:t>
                      </a:r>
                      <a:endParaRPr lang="en-US" sz="2800"/>
                    </a:p>
                  </a:txBody>
                  <a:tcPr/>
                </a:tc>
                <a:tc>
                  <a:txBody>
                    <a:bodyPr/>
                    <a:lstStyle/>
                    <a:p>
                      <a:pPr algn="ctr"/>
                      <a:r>
                        <a:rPr lang="en-US" sz="2800" smtClean="0"/>
                        <a:t>2</a:t>
                      </a:r>
                      <a:endParaRPr lang="en-US" sz="2800"/>
                    </a:p>
                  </a:txBody>
                  <a:tcPr/>
                </a:tc>
              </a:tr>
              <a:tr h="370840">
                <a:tc>
                  <a:txBody>
                    <a:bodyPr/>
                    <a:lstStyle/>
                    <a:p>
                      <a:pPr algn="ctr"/>
                      <a:r>
                        <a:rPr lang="en-US" sz="2800" smtClean="0"/>
                        <a:t>15.5 – 20.5</a:t>
                      </a:r>
                      <a:endParaRPr lang="en-US" sz="2800"/>
                    </a:p>
                  </a:txBody>
                  <a:tcPr/>
                </a:tc>
                <a:tc>
                  <a:txBody>
                    <a:bodyPr/>
                    <a:lstStyle/>
                    <a:p>
                      <a:pPr algn="ctr"/>
                      <a:r>
                        <a:rPr lang="en-US" sz="2800" smtClean="0"/>
                        <a:t>3</a:t>
                      </a:r>
                      <a:endParaRPr lang="en-US" sz="2800"/>
                    </a:p>
                  </a:txBody>
                  <a:tcPr/>
                </a:tc>
              </a:tr>
              <a:tr h="370840">
                <a:tc>
                  <a:txBody>
                    <a:bodyPr/>
                    <a:lstStyle/>
                    <a:p>
                      <a:pPr algn="ctr"/>
                      <a:r>
                        <a:rPr lang="en-US" sz="2800" smtClean="0"/>
                        <a:t>20.5 – 25.5</a:t>
                      </a:r>
                      <a:endParaRPr lang="en-US" sz="2800"/>
                    </a:p>
                  </a:txBody>
                  <a:tcPr/>
                </a:tc>
                <a:tc>
                  <a:txBody>
                    <a:bodyPr/>
                    <a:lstStyle/>
                    <a:p>
                      <a:pPr algn="ctr"/>
                      <a:r>
                        <a:rPr lang="en-US" sz="2800" smtClean="0"/>
                        <a:t>5</a:t>
                      </a:r>
                      <a:endParaRPr lang="en-US" sz="2800"/>
                    </a:p>
                  </a:txBody>
                  <a:tcPr/>
                </a:tc>
              </a:tr>
              <a:tr h="370840">
                <a:tc>
                  <a:txBody>
                    <a:bodyPr/>
                    <a:lstStyle/>
                    <a:p>
                      <a:pPr algn="ctr"/>
                      <a:r>
                        <a:rPr lang="en-US" sz="2800" smtClean="0"/>
                        <a:t>25.5 – 30.5</a:t>
                      </a:r>
                      <a:endParaRPr lang="en-US" sz="2800"/>
                    </a:p>
                  </a:txBody>
                  <a:tcPr/>
                </a:tc>
                <a:tc>
                  <a:txBody>
                    <a:bodyPr/>
                    <a:lstStyle/>
                    <a:p>
                      <a:pPr algn="ctr"/>
                      <a:r>
                        <a:rPr lang="en-US" sz="2800" smtClean="0"/>
                        <a:t>4</a:t>
                      </a:r>
                      <a:endParaRPr lang="en-US" sz="2800"/>
                    </a:p>
                  </a:txBody>
                  <a:tcPr/>
                </a:tc>
              </a:tr>
              <a:tr h="370840">
                <a:tc>
                  <a:txBody>
                    <a:bodyPr/>
                    <a:lstStyle/>
                    <a:p>
                      <a:pPr algn="ctr"/>
                      <a:r>
                        <a:rPr lang="en-US" sz="2800" smtClean="0"/>
                        <a:t>30.5 – 35.5</a:t>
                      </a:r>
                      <a:endParaRPr lang="en-US" sz="2800"/>
                    </a:p>
                  </a:txBody>
                  <a:tcPr/>
                </a:tc>
                <a:tc>
                  <a:txBody>
                    <a:bodyPr/>
                    <a:lstStyle/>
                    <a:p>
                      <a:pPr algn="ctr"/>
                      <a:r>
                        <a:rPr lang="en-US" sz="2800" smtClean="0"/>
                        <a:t>3</a:t>
                      </a:r>
                      <a:endParaRPr lang="en-US" sz="2800"/>
                    </a:p>
                  </a:txBody>
                  <a:tcPr/>
                </a:tc>
              </a:tr>
              <a:tr h="370840">
                <a:tc>
                  <a:txBody>
                    <a:bodyPr/>
                    <a:lstStyle/>
                    <a:p>
                      <a:pPr algn="ctr"/>
                      <a:r>
                        <a:rPr lang="en-US" sz="2800" smtClean="0"/>
                        <a:t>35.5 – 40.5</a:t>
                      </a:r>
                      <a:endParaRPr lang="en-US" sz="2800"/>
                    </a:p>
                  </a:txBody>
                  <a:tcPr/>
                </a:tc>
                <a:tc>
                  <a:txBody>
                    <a:bodyPr/>
                    <a:lstStyle/>
                    <a:p>
                      <a:pPr algn="ctr"/>
                      <a:r>
                        <a:rPr lang="en-US" sz="2800" smtClean="0"/>
                        <a:t>2</a:t>
                      </a:r>
                      <a:endParaRPr lang="en-US" sz="2800"/>
                    </a:p>
                  </a:txBody>
                  <a:tcPr/>
                </a:tc>
              </a:tr>
            </a:tbl>
          </a:graphicData>
        </a:graphic>
      </p:graphicFrame>
      <p:sp>
        <p:nvSpPr>
          <p:cNvPr id="2" name="Right Arrow 1">
            <a:hlinkClick r:id="rId2" action="ppaction://hlinkfile"/>
          </p:cNvPr>
          <p:cNvSpPr/>
          <p:nvPr/>
        </p:nvSpPr>
        <p:spPr>
          <a:xfrm>
            <a:off x="10919012" y="6360459"/>
            <a:ext cx="1062317" cy="497541"/>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smtClean="0">
                <a:solidFill>
                  <a:srgbClr val="FF0000"/>
                </a:solidFill>
                <a:latin typeface="Times New Roman" panose="02020603050405020304" pitchFamily="18" charset="0"/>
                <a:cs typeface="Times New Roman" panose="02020603050405020304" pitchFamily="18" charset="0"/>
              </a:rPr>
              <a:t>3.1.2 Trung vị (Median)</a:t>
            </a:r>
            <a:endParaRPr lang="en-US" sz="400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lnSpc>
                <a:spcPct val="150000"/>
              </a:lnSpc>
              <a:buNone/>
            </a:pPr>
            <a:r>
              <a:rPr lang="en-US" sz="3600" smtClean="0">
                <a:solidFill>
                  <a:srgbClr val="FF0000"/>
                </a:solidFill>
                <a:latin typeface="Times New Roman" panose="02020603050405020304" pitchFamily="18" charset="0"/>
                <a:cs typeface="Times New Roman" panose="02020603050405020304" pitchFamily="18" charset="0"/>
              </a:rPr>
              <a:t>Định nghĩa: </a:t>
            </a:r>
            <a:r>
              <a:rPr lang="en-US" sz="3600" smtClean="0">
                <a:latin typeface="Times New Roman" panose="02020603050405020304" pitchFamily="18" charset="0"/>
                <a:cs typeface="Times New Roman" panose="02020603050405020304" pitchFamily="18" charset="0"/>
              </a:rPr>
              <a:t>Trung vị của một tập hợp đo lường là trị số rơi vào chính giữa khi các số đo lường ấy được sắp xếp theo thứ tự không giảm (hoặc không tăng).</a:t>
            </a:r>
          </a:p>
          <a:p>
            <a:pPr marL="0" indent="0" algn="just">
              <a:lnSpc>
                <a:spcPct val="150000"/>
              </a:lnSpc>
              <a:buNone/>
            </a:pPr>
            <a:r>
              <a:rPr lang="en-US" sz="3600" smtClean="0">
                <a:latin typeface="Times New Roman" panose="02020603050405020304" pitchFamily="18" charset="0"/>
                <a:cs typeface="Times New Roman" panose="02020603050405020304" pitchFamily="18" charset="0"/>
              </a:rPr>
              <a:t>Kí hiệu: </a:t>
            </a:r>
            <a:r>
              <a:rPr lang="en-US" sz="3600" i="1" smtClean="0">
                <a:latin typeface="Times New Roman" panose="02020603050405020304" pitchFamily="18" charset="0"/>
                <a:cs typeface="Times New Roman" panose="02020603050405020304" pitchFamily="18" charset="0"/>
              </a:rPr>
              <a:t>MD</a:t>
            </a:r>
          </a:p>
          <a:p>
            <a:pPr marL="0" indent="0">
              <a:buNone/>
            </a:pPr>
            <a:endParaRPr lang="en-US"/>
          </a:p>
        </p:txBody>
      </p:sp>
    </p:spTree>
    <p:extLst>
      <p:ext uri="{BB962C8B-B14F-4D97-AF65-F5344CB8AC3E}">
        <p14:creationId xmlns:p14="http://schemas.microsoft.com/office/powerpoint/2010/main" val="317723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2273</TotalTime>
  <Words>1103</Words>
  <Application>Microsoft Office PowerPoint</Application>
  <PresentationFormat>Widescreen</PresentationFormat>
  <Paragraphs>255</Paragraphs>
  <Slides>31</Slides>
  <Notes>2</Notes>
  <HiddenSlides>5</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Cambria Math</vt:lpstr>
      <vt:lpstr>Century Gothic</vt:lpstr>
      <vt:lpstr>Palatino Linotype</vt:lpstr>
      <vt:lpstr>Times New Roman</vt:lpstr>
      <vt:lpstr>Wingdings</vt:lpstr>
      <vt:lpstr>Wingdings 2</vt:lpstr>
      <vt:lpstr>Presentation on brainstorming</vt:lpstr>
      <vt:lpstr>CHƯƠNG 3: MÔ TẢ DỮ LIỆU</vt:lpstr>
      <vt:lpstr>3.1 Các đo lường khuynh hướng định tâm</vt:lpstr>
      <vt:lpstr>PowerPoint Presentation</vt:lpstr>
      <vt:lpstr>Trung bình cho dữ liệu dưới dạng  phân bố tần số không ghép lớp</vt:lpstr>
      <vt:lpstr>PowerPoint Presentation</vt:lpstr>
      <vt:lpstr>Trung bình đối với dữ liệu cho dưới dạng ghép lớp</vt:lpstr>
      <vt:lpstr>Trung bình đối với dữ liệu cho dưới dạng phân bố tần số ghép lớp</vt:lpstr>
      <vt:lpstr>Ví dụ: Cho bảng số liệu về số dặm chạy được trong một tuần của 20 vận động viên. Tìm trung bình của mẫu số liệu.</vt:lpstr>
      <vt:lpstr>3.1.2 Trung vị (Median)</vt:lpstr>
      <vt:lpstr>Cách tìm trung vị của tập hợp dữ liệu</vt:lpstr>
      <vt:lpstr>Cách tìm trung vị của tập hợp dữ liệu  cho dữ liệu ghép lớp</vt:lpstr>
      <vt:lpstr>Ví dụ: Tìm trung vị của dữ liệu cho bởi bảng sau:</vt:lpstr>
      <vt:lpstr>Mode</vt:lpstr>
      <vt:lpstr>Ví dụ: Cho bảng số liệu. </vt:lpstr>
      <vt:lpstr>PowerPoint Presentation</vt:lpstr>
      <vt:lpstr>Trung bình khoảng (midrange)</vt:lpstr>
      <vt:lpstr>3.2 Các thước đo về độ biến thiên</vt:lpstr>
      <vt:lpstr>PowerPoint Presentation</vt:lpstr>
      <vt:lpstr>PowerPoint Presentation</vt:lpstr>
      <vt:lpstr>Độ lệch chuẩn</vt:lpstr>
      <vt:lpstr>Ví dụ: Tìm trung bình, phương sai và độ lệch chuẩn của mẫu dữ liệu về doanh số bán ôtô ở Châu Âu trong 6 năm được cho sau đây (đơn vị triệu đô).</vt:lpstr>
      <vt:lpstr>Ví dụ: Cho dữ liệu sau. Xác định phương sai và độ lệch chuẩn của dữ liệu.</vt:lpstr>
      <vt:lpstr>Hệ số biến thiên (coefficient of variation)</vt:lpstr>
      <vt:lpstr>Quy tắc tính rợ khoảng</vt:lpstr>
      <vt:lpstr>Định lý Chebyshev</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3: MÔ TẢ DỮ LIỆU</dc:title>
  <dc:creator>USER</dc:creator>
  <cp:lastModifiedBy>USER</cp:lastModifiedBy>
  <cp:revision>104</cp:revision>
  <dcterms:created xsi:type="dcterms:W3CDTF">2018-03-16T13:02:57Z</dcterms:created>
  <dcterms:modified xsi:type="dcterms:W3CDTF">2020-01-13T12:27:36Z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