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953250" cy="9234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724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566" y="0"/>
            <a:ext cx="3013075" cy="461724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r">
              <a:defRPr sz="1200"/>
            </a:lvl1pPr>
          </a:lstStyle>
          <a:p>
            <a:fld id="{F57C1E73-8C41-4F9C-931F-80FD7B9DB774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1161"/>
            <a:ext cx="3013075" cy="461724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566" y="8771161"/>
            <a:ext cx="3013075" cy="461724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r">
              <a:defRPr sz="1200"/>
            </a:lvl1pPr>
          </a:lstStyle>
          <a:p>
            <a:fld id="{FFEFF854-84F1-4CBB-A4F4-EEBD14907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2C688D1-1053-4694-BF76-0342C1805EC8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660D77B-7E25-4EB2-BD66-BE907B5D8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305800" cy="19812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LINEAR FUNCTION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8305800" cy="1143000"/>
          </a:xfrm>
        </p:spPr>
        <p:txBody>
          <a:bodyPr/>
          <a:lstStyle/>
          <a:p>
            <a:r>
              <a:rPr lang="en-US" dirty="0" err="1" smtClean="0"/>
              <a:t>L</a:t>
            </a:r>
            <a:r>
              <a:rPr lang="en-US" sz="2800" dirty="0" err="1" smtClean="0"/>
              <a:t>eturer</a:t>
            </a:r>
            <a:r>
              <a:rPr lang="en-US" sz="2800" dirty="0" smtClean="0"/>
              <a:t>:  TRAN THI TO NHU</a:t>
            </a:r>
            <a:endParaRPr lang="en-US" sz="2800" dirty="0"/>
          </a:p>
        </p:txBody>
      </p:sp>
      <p:pic>
        <p:nvPicPr>
          <p:cNvPr id="4" name="Picture 17" descr="6b11c6d7c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4800"/>
            <a:ext cx="349730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43000" y="61722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000" y="61722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53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09600" y="609600"/>
            <a:ext cx="3048000" cy="838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DEFINETION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495800" y="6096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LINEAR FUNCTION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152400" y="2514600"/>
            <a:ext cx="8534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linear function is a function whose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value changes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 a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constant rate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respest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 its independent  variable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37160" y="2514600"/>
            <a:ext cx="8534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linear function is a function whose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value changes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 a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constant rate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respect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its independent  variable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990600"/>
            <a:ext cx="8534400" cy="518160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" tIns="9144" rIns="9144" bIns="9144" rtlCol="0" anchor="ctr"/>
          <a:lstStyle/>
          <a:p>
            <a:pPr algn="just"/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+ The equation of a linear function can be written in the form </a:t>
            </a:r>
          </a:p>
          <a:p>
            <a:pPr algn="just"/>
            <a:endParaRPr lang="en-US" sz="3600" dirty="0" smtClean="0"/>
          </a:p>
          <a:p>
            <a:pPr algn="just"/>
            <a:endParaRPr lang="en-US" sz="3600" dirty="0" smtClean="0"/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+ The graph of a linear function is a straight line 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3657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19200" y="65151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  <p:pic>
        <p:nvPicPr>
          <p:cNvPr id="13" name="Content Placeholder 7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352800"/>
            <a:ext cx="3692236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667000"/>
            <a:ext cx="7267792" cy="2209800"/>
          </a:xfrm>
        </p:spPr>
      </p:pic>
      <p:sp>
        <p:nvSpPr>
          <p:cNvPr id="6" name="Rounded Rectangle 5"/>
          <p:cNvSpPr/>
          <p:nvPr/>
        </p:nvSpPr>
        <p:spPr>
          <a:xfrm>
            <a:off x="838200" y="6858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SLPOE</a:t>
            </a:r>
          </a:p>
          <a:p>
            <a:pPr algn="ctr"/>
            <a:endParaRPr lang="en-US" sz="1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3000" y="61722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" y="1447800"/>
            <a:ext cx="8534400" cy="4724400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" tIns="9144" rIns="9144" bIns="9144" rtlCol="0" anchor="ctr"/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A manufacturer’s total cost consists of s fixed overhead of  5000 dollars plus production costs of 60 dollars per unit. 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Express the total cost as a function of the number of units produced.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3048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Example 1</a:t>
            </a:r>
          </a:p>
          <a:p>
            <a:pPr algn="ctr"/>
            <a:endParaRPr lang="en-US" sz="14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43000" y="6515100"/>
            <a:ext cx="6705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NATURAL SCIENCE DEPATERMENT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38200" y="6858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Example 2</a:t>
            </a:r>
          </a:p>
          <a:p>
            <a:pPr algn="ctr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110</TotalTime>
  <Words>128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LINEAR FUNCTION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</dc:title>
  <dc:creator>Vaio</dc:creator>
  <cp:lastModifiedBy>Vaio</cp:lastModifiedBy>
  <cp:revision>12</cp:revision>
  <dcterms:created xsi:type="dcterms:W3CDTF">2014-01-14T07:00:43Z</dcterms:created>
  <dcterms:modified xsi:type="dcterms:W3CDTF">2014-01-17T02:52:19Z</dcterms:modified>
</cp:coreProperties>
</file>