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3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diagrams/data2.xml" ContentType="application/vnd.openxmlformats-officedocument.drawingml.diagramData+xml"/>
  <Override PartName="/ppt/diagrams/data4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9" r:id="rId2"/>
    <p:sldId id="260" r:id="rId3"/>
    <p:sldId id="265" r:id="rId4"/>
    <p:sldId id="266" r:id="rId5"/>
    <p:sldId id="269" r:id="rId6"/>
    <p:sldId id="267" r:id="rId7"/>
    <p:sldId id="268" r:id="rId8"/>
    <p:sldId id="273" r:id="rId9"/>
    <p:sldId id="270" r:id="rId10"/>
    <p:sldId id="271" r:id="rId11"/>
    <p:sldId id="272" r:id="rId12"/>
    <p:sldId id="274" r:id="rId13"/>
    <p:sldId id="275" r:id="rId14"/>
    <p:sldId id="276" r:id="rId1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1152">
          <p15:clr>
            <a:srgbClr val="A4A3A4"/>
          </p15:clr>
        </p15:guide>
        <p15:guide id="5" orient="horz" pos="3360">
          <p15:clr>
            <a:srgbClr val="A4A3A4"/>
          </p15:clr>
        </p15:guide>
        <p15:guide id="6" orient="horz" pos="3072">
          <p15:clr>
            <a:srgbClr val="A4A3A4"/>
          </p15:clr>
        </p15:guide>
        <p15:guide id="7" orient="horz" pos="864">
          <p15:clr>
            <a:srgbClr val="A4A3A4"/>
          </p15:clr>
        </p15:guide>
        <p15:guide id="8" orient="horz" pos="528">
          <p15:clr>
            <a:srgbClr val="A4A3A4"/>
          </p15:clr>
        </p15:guide>
        <p15:guide id="9" orient="horz" pos="2784">
          <p15:clr>
            <a:srgbClr val="A4A3A4"/>
          </p15:clr>
        </p15:guide>
        <p15:guide id="10" pos="3839">
          <p15:clr>
            <a:srgbClr val="A4A3A4"/>
          </p15:clr>
        </p15:guide>
        <p15:guide id="11" pos="959">
          <p15:clr>
            <a:srgbClr val="A4A3A4"/>
          </p15:clr>
        </p15:guide>
        <p15:guide id="12" pos="7007">
          <p15:clr>
            <a:srgbClr val="A4A3A4"/>
          </p15:clr>
        </p15:guide>
        <p15:guide id="13" pos="6719">
          <p15:clr>
            <a:srgbClr val="A4A3A4"/>
          </p15:clr>
        </p15:guide>
        <p15:guide id="14" pos="6143">
          <p15:clr>
            <a:srgbClr val="A4A3A4"/>
          </p15:clr>
        </p15:guide>
        <p15:guide id="15" pos="3983">
          <p15:clr>
            <a:srgbClr val="A4A3A4"/>
          </p15:clr>
        </p15:guide>
        <p15:guide id="16" pos="527">
          <p15:clr>
            <a:srgbClr val="A4A3A4"/>
          </p15:clr>
        </p15:guide>
        <p15:guide id="17" pos="71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1" d="100"/>
          <a:sy n="71" d="100"/>
        </p:scale>
        <p:origin x="618" y="66"/>
      </p:cViewPr>
      <p:guideLst>
        <p:guide orient="horz" pos="2160"/>
        <p:guide orient="horz" pos="1008"/>
        <p:guide orient="horz" pos="3792"/>
        <p:guide orient="horz" pos="1152"/>
        <p:guide orient="horz" pos="3360"/>
        <p:guide orient="horz" pos="3072"/>
        <p:guide orient="horz" pos="864"/>
        <p:guide orient="horz" pos="528"/>
        <p:guide orient="horz" pos="2784"/>
        <p:guide pos="3839"/>
        <p:guide pos="959"/>
        <p:guide pos="7007"/>
        <p:guide pos="6719"/>
        <p:guide pos="6143"/>
        <p:guide pos="3983"/>
        <p:guide pos="527"/>
        <p:guide pos="715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1680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0.png"/><Relationship Id="rId1" Type="http://schemas.openxmlformats.org/officeDocument/2006/relationships/image" Target="../media/image30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1.png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11FE0A-4204-4C91-A827-D40064C35864}" type="doc">
      <dgm:prSet loTypeId="urn:microsoft.com/office/officeart/2005/8/layout/list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BBB478F1-C766-4FE3-ACCF-586308B8422C}">
      <dgm:prSet phldrT="[Text]" custT="1"/>
      <dgm:spPr/>
      <dgm:t>
        <a:bodyPr/>
        <a:lstStyle/>
        <a:p>
          <a:r>
            <a:rPr lang="en-US" sz="2800" b="1" u="none" smtClean="0">
              <a:latin typeface="Times New Roman" panose="02020603050405020304" pitchFamily="18" charset="0"/>
              <a:cs typeface="Times New Roman" panose="02020603050405020304" pitchFamily="18" charset="0"/>
            </a:rPr>
            <a:t>Bước 1: </a:t>
          </a:r>
          <a:r>
            <a:rPr lang="en-US" sz="2800" u="none" smtClean="0">
              <a:latin typeface="Times New Roman" panose="02020603050405020304" pitchFamily="18" charset="0"/>
              <a:cs typeface="Times New Roman" panose="02020603050405020304" pitchFamily="18" charset="0"/>
            </a:rPr>
            <a:t>Sắp xếp dữ liệu theo thứ tự từ nhỏ đến lớn.</a:t>
          </a:r>
          <a:endParaRPr lang="en-US" sz="2800" u="none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B41ABE-36E3-45F2-B110-215D4046F93F}" type="parTrans" cxnId="{82039EE9-F01C-4CB6-A03E-1C4FFF114C9A}">
      <dgm:prSet/>
      <dgm:spPr/>
      <dgm:t>
        <a:bodyPr/>
        <a:lstStyle/>
        <a:p>
          <a:endParaRPr lang="en-US"/>
        </a:p>
      </dgm:t>
    </dgm:pt>
    <dgm:pt modelId="{EAE81BEA-89AC-43C1-8556-E44E574321D8}" type="sibTrans" cxnId="{82039EE9-F01C-4CB6-A03E-1C4FFF114C9A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7821B429-B809-4446-9420-5A879BEA195F}">
          <dgm:prSet phldrT="[Text]" custT="1"/>
          <dgm:spPr/>
          <dgm:t>
            <a:bodyPr/>
            <a:lstStyle/>
            <a:p>
              <a:r>
                <a:rPr lang="en-US" sz="2800" b="1" u="none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Bước 2: </a:t>
              </a:r>
              <a:r>
                <a:rPr lang="en-US" sz="2800" u="none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Sử dụng công thức </a:t>
              </a:r>
              <a14:m>
                <m:oMath xmlns:m="http://schemas.openxmlformats.org/officeDocument/2006/math">
                  <m:r>
                    <a:rPr lang="en-US" sz="2800" b="0" i="1" u="none" smtClean="0">
                      <a:latin typeface="Cambria Math" panose="02040503050406030204" pitchFamily="18" charset="0"/>
                    </a:rPr>
                    <m:t>𝑐</m:t>
                  </m:r>
                  <m:r>
                    <a:rPr lang="en-US" sz="2800" b="0" i="1" u="none" smtClean="0"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lang="en-US" sz="2800" b="0" i="1" u="none" smtClean="0">
                          <a:latin typeface="Cambria Math" panose="02040503050406030204" pitchFamily="18" charset="0"/>
                        </a:rPr>
                      </m:ctrlPr>
                    </m:fPr>
                    <m:num>
                      <m:r>
                        <a:rPr lang="en-US" sz="2800" b="0" i="1" u="none" smtClean="0">
                          <a:latin typeface="Cambria Math" panose="02040503050406030204" pitchFamily="18" charset="0"/>
                        </a:rPr>
                        <m:t>𝑛𝑃</m:t>
                      </m:r>
                    </m:num>
                    <m:den>
                      <m:r>
                        <a:rPr lang="en-US" sz="2800" b="0" i="1" u="none" smtClean="0">
                          <a:latin typeface="Cambria Math" panose="02040503050406030204" pitchFamily="18" charset="0"/>
                        </a:rPr>
                        <m:t>100</m:t>
                      </m:r>
                    </m:den>
                  </m:f>
                </m:oMath>
              </a14:m>
              <a:endParaRPr lang="en-US" sz="2800" u="none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dgm:t>
        </dgm:pt>
      </mc:Choice>
      <mc:Fallback xmlns="">
        <dgm:pt modelId="{7821B429-B809-4446-9420-5A879BEA195F}">
          <dgm:prSet phldrT="[Text]" custT="1"/>
          <dgm:spPr/>
          <dgm:t>
            <a:bodyPr/>
            <a:lstStyle/>
            <a:p>
              <a:r>
                <a:rPr lang="en-US" sz="2800" b="1" u="none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Bước 2: </a:t>
              </a:r>
              <a:r>
                <a:rPr lang="en-US" sz="2800" u="none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Sử dụng công thức </a:t>
              </a:r>
              <a:r>
                <a:rPr lang="en-US" sz="2800" b="0" i="0" u="none" smtClean="0">
                  <a:latin typeface="Cambria Math" panose="02040503050406030204" pitchFamily="18" charset="0"/>
                </a:rPr>
                <a:t>𝑐=𝑛𝑃/100</a:t>
              </a:r>
              <a:endParaRPr lang="en-US" sz="2800" u="none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dgm:t>
        </dgm:pt>
      </mc:Fallback>
    </mc:AlternateContent>
    <dgm:pt modelId="{0E80AA9D-4723-45E7-BC79-0C58AA77E4FA}" type="parTrans" cxnId="{D5E8CECE-1C81-45BA-913E-590ED007573E}">
      <dgm:prSet/>
      <dgm:spPr/>
      <dgm:t>
        <a:bodyPr/>
        <a:lstStyle/>
        <a:p>
          <a:endParaRPr lang="en-US"/>
        </a:p>
      </dgm:t>
    </dgm:pt>
    <dgm:pt modelId="{611A46BB-1A8E-4778-B314-8A8C122845FA}" type="sibTrans" cxnId="{D5E8CECE-1C81-45BA-913E-590ED007573E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683DE0B1-0AC9-4FF4-BB5F-1B7B1AB0A0D3}">
          <dgm:prSet phldrT="[Text]" custT="1"/>
          <dgm:spPr/>
          <dgm:t>
            <a:bodyPr/>
            <a:lstStyle/>
            <a:p>
              <a:r>
                <a:rPr lang="en-US" sz="2800" b="1" u="none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Bước 3A: </a:t>
              </a:r>
              <a:r>
                <a:rPr lang="en-US" sz="2800" u="none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Nếu </a:t>
              </a:r>
              <a14:m>
                <m:oMath xmlns:m="http://schemas.openxmlformats.org/officeDocument/2006/math">
                  <m:r>
                    <a:rPr lang="en-US" sz="2800" b="0" i="1" u="none" smtClean="0">
                      <a:latin typeface="Cambria Math" panose="02040503050406030204" pitchFamily="18" charset="0"/>
                    </a:rPr>
                    <m:t>𝑐</m:t>
                  </m:r>
                  <m:r>
                    <a:rPr lang="en-US" sz="2800" b="0" i="1" u="none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∉</m:t>
                  </m:r>
                  <m:r>
                    <a:rPr lang="en-US" sz="2800" b="0" i="1" u="none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ℤ</m:t>
                  </m:r>
                </m:oMath>
              </a14:m>
              <a:r>
                <a:rPr lang="en-US" sz="2800" u="none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thì giá trị cần tìm là giá trị thứ </a:t>
              </a:r>
              <a14:m>
                <m:oMath xmlns:m="http://schemas.openxmlformats.org/officeDocument/2006/math">
                  <m:d>
                    <m:dPr>
                      <m:begChr m:val="["/>
                      <m:endChr m:val="]"/>
                      <m:ctrlPr>
                        <a:rPr lang="en-US" sz="2800" i="1" u="none" smtClean="0">
                          <a:latin typeface="Cambria Math" panose="02040503050406030204" pitchFamily="18" charset="0"/>
                        </a:rPr>
                      </m:ctrlPr>
                    </m:dPr>
                    <m:e>
                      <m:r>
                        <a:rPr lang="en-US" sz="2800" b="0" i="1" u="none" smtClean="0">
                          <a:latin typeface="Cambria Math" panose="02040503050406030204" pitchFamily="18" charset="0"/>
                        </a:rPr>
                        <m:t>𝑐</m:t>
                      </m:r>
                    </m:e>
                  </m:d>
                  <m:r>
                    <a:rPr lang="en-US" sz="2800" b="0" i="1" u="none" smtClean="0">
                      <a:latin typeface="Cambria Math" panose="02040503050406030204" pitchFamily="18" charset="0"/>
                    </a:rPr>
                    <m:t>+1.</m:t>
                  </m:r>
                </m:oMath>
              </a14:m>
              <a:endParaRPr lang="en-US" sz="2800" u="none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dgm:t>
        </dgm:pt>
      </mc:Choice>
      <mc:Fallback xmlns="">
        <dgm:pt modelId="{683DE0B1-0AC9-4FF4-BB5F-1B7B1AB0A0D3}">
          <dgm:prSet phldrT="[Text]" custT="1"/>
          <dgm:spPr/>
          <dgm:t>
            <a:bodyPr/>
            <a:lstStyle/>
            <a:p>
              <a:r>
                <a:rPr lang="en-US" sz="2800" b="1" u="none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Bước 3A: </a:t>
              </a:r>
              <a:r>
                <a:rPr lang="en-US" sz="2800" u="none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Nếu </a:t>
              </a:r>
              <a:r>
                <a:rPr lang="en-US" sz="2800" b="0" i="0" u="none" smtClean="0">
                  <a:latin typeface="Cambria Math" panose="02040503050406030204" pitchFamily="18" charset="0"/>
                </a:rPr>
                <a:t>𝑐</a:t>
              </a:r>
              <a:r>
                <a:rPr lang="en-US" sz="2800" b="0" i="0" u="none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∉ℤ</a:t>
              </a:r>
              <a:r>
                <a:rPr lang="en-US" sz="2800" u="none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thì giá trị cần tìm là giá trị thứ </a:t>
              </a:r>
              <a:r>
                <a:rPr lang="en-US" sz="2800" i="0" u="none" smtClean="0">
                  <a:latin typeface="Cambria Math" panose="02040503050406030204" pitchFamily="18" charset="0"/>
                </a:rPr>
                <a:t>[</a:t>
              </a:r>
              <a:r>
                <a:rPr lang="en-US" sz="2800" b="0" i="0" u="none" smtClean="0">
                  <a:latin typeface="Cambria Math" panose="02040503050406030204" pitchFamily="18" charset="0"/>
                </a:rPr>
                <a:t>𝑐]+1.</a:t>
              </a:r>
              <a:endParaRPr lang="en-US" sz="2800" u="none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dgm:t>
        </dgm:pt>
      </mc:Fallback>
    </mc:AlternateContent>
    <dgm:pt modelId="{C87E67BC-27DA-4055-904E-9E490A49C29B}" type="parTrans" cxnId="{70713F1B-083C-4BD8-8421-48E0DE7B1A6F}">
      <dgm:prSet/>
      <dgm:spPr/>
      <dgm:t>
        <a:bodyPr/>
        <a:lstStyle/>
        <a:p>
          <a:endParaRPr lang="en-US"/>
        </a:p>
      </dgm:t>
    </dgm:pt>
    <dgm:pt modelId="{3B7F142F-5A45-42F7-84F3-A21C6BC9FF00}" type="sibTrans" cxnId="{70713F1B-083C-4BD8-8421-48E0DE7B1A6F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C0AA4753-FF0F-423F-8FA8-6D936F9C3E32}">
          <dgm:prSet phldrT="[Text]" custT="1"/>
          <dgm:spPr/>
          <dgm:t>
            <a:bodyPr/>
            <a:lstStyle/>
            <a:p>
              <a:r>
                <a:rPr lang="en-US" sz="2800" b="1" u="none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Bước 3B: </a:t>
              </a:r>
              <a:r>
                <a:rPr lang="en-US" sz="2800" u="none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Nếu </a:t>
              </a:r>
              <a14:m>
                <m:oMath xmlns:m="http://schemas.openxmlformats.org/officeDocument/2006/math">
                  <m:r>
                    <a:rPr lang="en-US" sz="2800" b="0" i="1" u="none" smtClean="0">
                      <a:latin typeface="Cambria Math" panose="02040503050406030204" pitchFamily="18" charset="0"/>
                    </a:rPr>
                    <m:t>𝑐</m:t>
                  </m:r>
                  <m:r>
                    <a:rPr lang="en-US" sz="2800" b="0" i="1" u="none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∈</m:t>
                  </m:r>
                  <m:r>
                    <a:rPr lang="en-US" sz="2800" b="0" i="1" u="none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ℤ</m:t>
                  </m:r>
                </m:oMath>
              </a14:m>
              <a:r>
                <a:rPr lang="en-US" sz="2800" u="none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thì giá trị cần tìm là  trung bình cộng giá trị thứ </a:t>
              </a:r>
              <a:r>
                <a:rPr lang="en-US" sz="2800" i="1" u="none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 </a:t>
              </a:r>
              <a:r>
                <a:rPr lang="en-US" sz="2800" i="0" u="none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và </a:t>
              </a:r>
              <a14:m>
                <m:oMath xmlns:m="http://schemas.openxmlformats.org/officeDocument/2006/math">
                  <m:r>
                    <a:rPr lang="en-US" sz="2800" b="0" i="1" u="none" smtClean="0">
                      <a:latin typeface="Cambria Math" panose="02040503050406030204" pitchFamily="18" charset="0"/>
                    </a:rPr>
                    <m:t>𝑐</m:t>
                  </m:r>
                  <m:r>
                    <a:rPr lang="en-US" sz="2800" b="0" i="1" u="none" smtClean="0">
                      <a:latin typeface="Cambria Math" panose="02040503050406030204" pitchFamily="18" charset="0"/>
                    </a:rPr>
                    <m:t>+1.</m:t>
                  </m:r>
                </m:oMath>
              </a14:m>
              <a:endParaRPr lang="en-US" sz="2800" u="none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dgm:t>
        </dgm:pt>
      </mc:Choice>
      <mc:Fallback xmlns="">
        <dgm:pt modelId="{C0AA4753-FF0F-423F-8FA8-6D936F9C3E32}">
          <dgm:prSet phldrT="[Text]" custT="1"/>
          <dgm:spPr/>
          <dgm:t>
            <a:bodyPr/>
            <a:lstStyle/>
            <a:p>
              <a:r>
                <a:rPr lang="en-US" sz="2800" b="1" u="none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Bước 3B: </a:t>
              </a:r>
              <a:r>
                <a:rPr lang="en-US" sz="2800" u="none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Nếu </a:t>
              </a:r>
              <a:r>
                <a:rPr lang="en-US" sz="2800" b="0" i="0" u="none" smtClean="0">
                  <a:latin typeface="Cambria Math" panose="02040503050406030204" pitchFamily="18" charset="0"/>
                </a:rPr>
                <a:t>𝑐</a:t>
              </a:r>
              <a:r>
                <a:rPr lang="en-US" sz="2800" b="0" i="0" u="none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∈</a:t>
              </a:r>
              <a:r>
                <a:rPr lang="en-US" sz="2800" b="0" i="0" u="none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ℤ</a:t>
              </a:r>
              <a:r>
                <a:rPr lang="en-US" sz="2800" u="none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thì giá trị cần tìm là </a:t>
              </a:r>
              <a:r>
                <a:rPr lang="en-US" sz="2800" u="none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trung bình cộng giá </a:t>
              </a:r>
              <a:r>
                <a:rPr lang="en-US" sz="2800" u="none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trị thứ </a:t>
              </a:r>
              <a:r>
                <a:rPr lang="en-US" sz="2800" i="1" u="none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 </a:t>
              </a:r>
              <a:r>
                <a:rPr lang="en-US" sz="2800" i="0" u="none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và </a:t>
              </a:r>
              <a:r>
                <a:rPr lang="en-US" sz="2800" b="0" i="0" u="none" smtClean="0">
                  <a:latin typeface="Cambria Math" panose="02040503050406030204" pitchFamily="18" charset="0"/>
                </a:rPr>
                <a:t>𝑐</a:t>
              </a:r>
              <a:r>
                <a:rPr lang="en-US" sz="2800" b="0" i="0" u="none" smtClean="0">
                  <a:latin typeface="Cambria Math" panose="02040503050406030204" pitchFamily="18" charset="0"/>
                </a:rPr>
                <a:t>+1.</a:t>
              </a:r>
              <a:endParaRPr lang="en-US" sz="2800" u="none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dgm:t>
        </dgm:pt>
      </mc:Fallback>
    </mc:AlternateContent>
    <dgm:pt modelId="{F90D43BA-6E1E-4279-BA37-BF787FE52268}" type="parTrans" cxnId="{DCFBDA81-91FE-47E9-92A0-A6E282296CB2}">
      <dgm:prSet/>
      <dgm:spPr/>
      <dgm:t>
        <a:bodyPr/>
        <a:lstStyle/>
        <a:p>
          <a:endParaRPr lang="en-US"/>
        </a:p>
      </dgm:t>
    </dgm:pt>
    <dgm:pt modelId="{A2BDBBA3-5F12-4263-8999-CE237F965408}" type="sibTrans" cxnId="{DCFBDA81-91FE-47E9-92A0-A6E282296CB2}">
      <dgm:prSet/>
      <dgm:spPr/>
      <dgm:t>
        <a:bodyPr/>
        <a:lstStyle/>
        <a:p>
          <a:endParaRPr lang="en-US"/>
        </a:p>
      </dgm:t>
    </dgm:pt>
    <dgm:pt modelId="{42B91BB0-3D8F-4CE0-A337-4BE52B4CF637}" type="pres">
      <dgm:prSet presAssocID="{7A11FE0A-4204-4C91-A827-D40064C3586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1A73EF-C892-4E71-A3F2-D2A46AC61EEC}" type="pres">
      <dgm:prSet presAssocID="{BBB478F1-C766-4FE3-ACCF-586308B8422C}" presName="parentLin" presStyleCnt="0"/>
      <dgm:spPr/>
    </dgm:pt>
    <dgm:pt modelId="{4C3B67C6-12B4-4EC2-BACE-CA564E9CF87E}" type="pres">
      <dgm:prSet presAssocID="{BBB478F1-C766-4FE3-ACCF-586308B8422C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E0178296-D583-4F00-9E32-2363D930DC3D}" type="pres">
      <dgm:prSet presAssocID="{BBB478F1-C766-4FE3-ACCF-586308B8422C}" presName="parentText" presStyleLbl="node1" presStyleIdx="0" presStyleCnt="4" custScaleX="13514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5E5CFD-11BB-494F-95C5-54AEAD0EEF15}" type="pres">
      <dgm:prSet presAssocID="{BBB478F1-C766-4FE3-ACCF-586308B8422C}" presName="negativeSpace" presStyleCnt="0"/>
      <dgm:spPr/>
    </dgm:pt>
    <dgm:pt modelId="{6422FF4B-48AA-4FD8-9C2B-3897589770C3}" type="pres">
      <dgm:prSet presAssocID="{BBB478F1-C766-4FE3-ACCF-586308B8422C}" presName="childText" presStyleLbl="conFgAcc1" presStyleIdx="0" presStyleCnt="4">
        <dgm:presLayoutVars>
          <dgm:bulletEnabled val="1"/>
        </dgm:presLayoutVars>
      </dgm:prSet>
      <dgm:spPr/>
    </dgm:pt>
    <dgm:pt modelId="{5871CD83-01A1-490C-83C5-20F0A17FC7CC}" type="pres">
      <dgm:prSet presAssocID="{EAE81BEA-89AC-43C1-8556-E44E574321D8}" presName="spaceBetweenRectangles" presStyleCnt="0"/>
      <dgm:spPr/>
    </dgm:pt>
    <dgm:pt modelId="{1E0D812C-0222-4B45-9805-B4C9E486BA89}" type="pres">
      <dgm:prSet presAssocID="{7821B429-B809-4446-9420-5A879BEA195F}" presName="parentLin" presStyleCnt="0"/>
      <dgm:spPr/>
    </dgm:pt>
    <dgm:pt modelId="{5E9D5C78-23A5-4B4A-9C09-37FB432247BA}" type="pres">
      <dgm:prSet presAssocID="{7821B429-B809-4446-9420-5A879BEA195F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98F27B8A-44EC-4638-A759-858A2098B53A}" type="pres">
      <dgm:prSet presAssocID="{7821B429-B809-4446-9420-5A879BEA195F}" presName="parentText" presStyleLbl="node1" presStyleIdx="1" presStyleCnt="4" custScaleX="14316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A26717-8FD6-489A-B8E6-3131D00C6153}" type="pres">
      <dgm:prSet presAssocID="{7821B429-B809-4446-9420-5A879BEA195F}" presName="negativeSpace" presStyleCnt="0"/>
      <dgm:spPr/>
    </dgm:pt>
    <dgm:pt modelId="{B920DDEA-9D58-4534-8BC1-37AEDD225AF1}" type="pres">
      <dgm:prSet presAssocID="{7821B429-B809-4446-9420-5A879BEA195F}" presName="childText" presStyleLbl="conFgAcc1" presStyleIdx="1" presStyleCnt="4">
        <dgm:presLayoutVars>
          <dgm:bulletEnabled val="1"/>
        </dgm:presLayoutVars>
      </dgm:prSet>
      <dgm:spPr/>
    </dgm:pt>
    <dgm:pt modelId="{C8BE8FDA-A8C1-45D5-B7C4-9A4C66339448}" type="pres">
      <dgm:prSet presAssocID="{611A46BB-1A8E-4778-B314-8A8C122845FA}" presName="spaceBetweenRectangles" presStyleCnt="0"/>
      <dgm:spPr/>
    </dgm:pt>
    <dgm:pt modelId="{966C57AF-D588-4F53-80EC-4523FBC5F35B}" type="pres">
      <dgm:prSet presAssocID="{683DE0B1-0AC9-4FF4-BB5F-1B7B1AB0A0D3}" presName="parentLin" presStyleCnt="0"/>
      <dgm:spPr/>
    </dgm:pt>
    <dgm:pt modelId="{560552DB-93E1-450D-8BDA-424FA16535D9}" type="pres">
      <dgm:prSet presAssocID="{683DE0B1-0AC9-4FF4-BB5F-1B7B1AB0A0D3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159E41D0-6B53-45EA-86FA-C19EFEE6ECDA}" type="pres">
      <dgm:prSet presAssocID="{683DE0B1-0AC9-4FF4-BB5F-1B7B1AB0A0D3}" presName="parentText" presStyleLbl="node1" presStyleIdx="2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38C7D6-51A8-4A23-A943-4F9944FCD683}" type="pres">
      <dgm:prSet presAssocID="{683DE0B1-0AC9-4FF4-BB5F-1B7B1AB0A0D3}" presName="negativeSpace" presStyleCnt="0"/>
      <dgm:spPr/>
    </dgm:pt>
    <dgm:pt modelId="{9C80DF90-67B5-4442-AC8E-6C3DC2C8AB26}" type="pres">
      <dgm:prSet presAssocID="{683DE0B1-0AC9-4FF4-BB5F-1B7B1AB0A0D3}" presName="childText" presStyleLbl="conFgAcc1" presStyleIdx="2" presStyleCnt="4">
        <dgm:presLayoutVars>
          <dgm:bulletEnabled val="1"/>
        </dgm:presLayoutVars>
      </dgm:prSet>
      <dgm:spPr/>
    </dgm:pt>
    <dgm:pt modelId="{88ECD129-CEE2-44B5-A57B-15746F17FA99}" type="pres">
      <dgm:prSet presAssocID="{3B7F142F-5A45-42F7-84F3-A21C6BC9FF00}" presName="spaceBetweenRectangles" presStyleCnt="0"/>
      <dgm:spPr/>
    </dgm:pt>
    <dgm:pt modelId="{1491E692-0771-4ACB-8D2E-AE5565C5EDC7}" type="pres">
      <dgm:prSet presAssocID="{C0AA4753-FF0F-423F-8FA8-6D936F9C3E32}" presName="parentLin" presStyleCnt="0"/>
      <dgm:spPr/>
    </dgm:pt>
    <dgm:pt modelId="{55C0C377-7244-4D2A-81F3-F2E3ADB8633C}" type="pres">
      <dgm:prSet presAssocID="{C0AA4753-FF0F-423F-8FA8-6D936F9C3E32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1F2CD58D-0860-4621-B5C0-2B51E28CB933}" type="pres">
      <dgm:prSet presAssocID="{C0AA4753-FF0F-423F-8FA8-6D936F9C3E32}" presName="parentText" presStyleLbl="node1" presStyleIdx="3" presStyleCnt="4" custScaleX="137415" custScaleY="14676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BBEAA3-C75F-4910-BD17-0EBA3D06CE80}" type="pres">
      <dgm:prSet presAssocID="{C0AA4753-FF0F-423F-8FA8-6D936F9C3E32}" presName="negativeSpace" presStyleCnt="0"/>
      <dgm:spPr/>
    </dgm:pt>
    <dgm:pt modelId="{E7ABA4B9-186D-4DB6-B78A-0A39C15E0EC6}" type="pres">
      <dgm:prSet presAssocID="{C0AA4753-FF0F-423F-8FA8-6D936F9C3E3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B39DC4C-EA38-4539-A87E-9F9FF2287D23}" type="presOf" srcId="{683DE0B1-0AC9-4FF4-BB5F-1B7B1AB0A0D3}" destId="{159E41D0-6B53-45EA-86FA-C19EFEE6ECDA}" srcOrd="1" destOrd="0" presId="urn:microsoft.com/office/officeart/2005/8/layout/list1"/>
    <dgm:cxn modelId="{82039EE9-F01C-4CB6-A03E-1C4FFF114C9A}" srcId="{7A11FE0A-4204-4C91-A827-D40064C35864}" destId="{BBB478F1-C766-4FE3-ACCF-586308B8422C}" srcOrd="0" destOrd="0" parTransId="{96B41ABE-36E3-45F2-B110-215D4046F93F}" sibTransId="{EAE81BEA-89AC-43C1-8556-E44E574321D8}"/>
    <dgm:cxn modelId="{D5E8CECE-1C81-45BA-913E-590ED007573E}" srcId="{7A11FE0A-4204-4C91-A827-D40064C35864}" destId="{7821B429-B809-4446-9420-5A879BEA195F}" srcOrd="1" destOrd="0" parTransId="{0E80AA9D-4723-45E7-BC79-0C58AA77E4FA}" sibTransId="{611A46BB-1A8E-4778-B314-8A8C122845FA}"/>
    <dgm:cxn modelId="{DCFBDA81-91FE-47E9-92A0-A6E282296CB2}" srcId="{7A11FE0A-4204-4C91-A827-D40064C35864}" destId="{C0AA4753-FF0F-423F-8FA8-6D936F9C3E32}" srcOrd="3" destOrd="0" parTransId="{F90D43BA-6E1E-4279-BA37-BF787FE52268}" sibTransId="{A2BDBBA3-5F12-4263-8999-CE237F965408}"/>
    <dgm:cxn modelId="{80374509-036A-4412-83B3-0FF740DCD18E}" type="presOf" srcId="{C0AA4753-FF0F-423F-8FA8-6D936F9C3E32}" destId="{55C0C377-7244-4D2A-81F3-F2E3ADB8633C}" srcOrd="0" destOrd="0" presId="urn:microsoft.com/office/officeart/2005/8/layout/list1"/>
    <dgm:cxn modelId="{70713F1B-083C-4BD8-8421-48E0DE7B1A6F}" srcId="{7A11FE0A-4204-4C91-A827-D40064C35864}" destId="{683DE0B1-0AC9-4FF4-BB5F-1B7B1AB0A0D3}" srcOrd="2" destOrd="0" parTransId="{C87E67BC-27DA-4055-904E-9E490A49C29B}" sibTransId="{3B7F142F-5A45-42F7-84F3-A21C6BC9FF00}"/>
    <dgm:cxn modelId="{5AF8FD4E-D1B9-4370-A645-C4F9E21638A5}" type="presOf" srcId="{C0AA4753-FF0F-423F-8FA8-6D936F9C3E32}" destId="{1F2CD58D-0860-4621-B5C0-2B51E28CB933}" srcOrd="1" destOrd="0" presId="urn:microsoft.com/office/officeart/2005/8/layout/list1"/>
    <dgm:cxn modelId="{600328D3-4757-4DA0-95FA-00A96FE24579}" type="presOf" srcId="{7821B429-B809-4446-9420-5A879BEA195F}" destId="{98F27B8A-44EC-4638-A759-858A2098B53A}" srcOrd="1" destOrd="0" presId="urn:microsoft.com/office/officeart/2005/8/layout/list1"/>
    <dgm:cxn modelId="{72591719-C0E4-417E-87E2-6A052035A3F0}" type="presOf" srcId="{7A11FE0A-4204-4C91-A827-D40064C35864}" destId="{42B91BB0-3D8F-4CE0-A337-4BE52B4CF637}" srcOrd="0" destOrd="0" presId="urn:microsoft.com/office/officeart/2005/8/layout/list1"/>
    <dgm:cxn modelId="{380914DB-0654-4B27-82DC-549A86DAD5AE}" type="presOf" srcId="{BBB478F1-C766-4FE3-ACCF-586308B8422C}" destId="{4C3B67C6-12B4-4EC2-BACE-CA564E9CF87E}" srcOrd="0" destOrd="0" presId="urn:microsoft.com/office/officeart/2005/8/layout/list1"/>
    <dgm:cxn modelId="{E95FCCF5-01B6-45CC-B22A-7A38AD3F1E73}" type="presOf" srcId="{683DE0B1-0AC9-4FF4-BB5F-1B7B1AB0A0D3}" destId="{560552DB-93E1-450D-8BDA-424FA16535D9}" srcOrd="0" destOrd="0" presId="urn:microsoft.com/office/officeart/2005/8/layout/list1"/>
    <dgm:cxn modelId="{928A1CBC-912B-460C-BFAF-42DD100D671C}" type="presOf" srcId="{7821B429-B809-4446-9420-5A879BEA195F}" destId="{5E9D5C78-23A5-4B4A-9C09-37FB432247BA}" srcOrd="0" destOrd="0" presId="urn:microsoft.com/office/officeart/2005/8/layout/list1"/>
    <dgm:cxn modelId="{AB1AEA5E-F2EF-4E14-86B7-2872307C4C03}" type="presOf" srcId="{BBB478F1-C766-4FE3-ACCF-586308B8422C}" destId="{E0178296-D583-4F00-9E32-2363D930DC3D}" srcOrd="1" destOrd="0" presId="urn:microsoft.com/office/officeart/2005/8/layout/list1"/>
    <dgm:cxn modelId="{B4D21A50-D850-4021-8A7F-2ECC5B68BEE7}" type="presParOf" srcId="{42B91BB0-3D8F-4CE0-A337-4BE52B4CF637}" destId="{AC1A73EF-C892-4E71-A3F2-D2A46AC61EEC}" srcOrd="0" destOrd="0" presId="urn:microsoft.com/office/officeart/2005/8/layout/list1"/>
    <dgm:cxn modelId="{49BC1DF5-54B8-4721-9C4A-8E512009DCA2}" type="presParOf" srcId="{AC1A73EF-C892-4E71-A3F2-D2A46AC61EEC}" destId="{4C3B67C6-12B4-4EC2-BACE-CA564E9CF87E}" srcOrd="0" destOrd="0" presId="urn:microsoft.com/office/officeart/2005/8/layout/list1"/>
    <dgm:cxn modelId="{2EB954B6-C246-422D-8422-19C204818E94}" type="presParOf" srcId="{AC1A73EF-C892-4E71-A3F2-D2A46AC61EEC}" destId="{E0178296-D583-4F00-9E32-2363D930DC3D}" srcOrd="1" destOrd="0" presId="urn:microsoft.com/office/officeart/2005/8/layout/list1"/>
    <dgm:cxn modelId="{AAF99FCF-84BC-4C36-8A2F-5C60FAA90E35}" type="presParOf" srcId="{42B91BB0-3D8F-4CE0-A337-4BE52B4CF637}" destId="{CD5E5CFD-11BB-494F-95C5-54AEAD0EEF15}" srcOrd="1" destOrd="0" presId="urn:microsoft.com/office/officeart/2005/8/layout/list1"/>
    <dgm:cxn modelId="{892393F2-E6FD-48D4-AD69-81DF3FFA5958}" type="presParOf" srcId="{42B91BB0-3D8F-4CE0-A337-4BE52B4CF637}" destId="{6422FF4B-48AA-4FD8-9C2B-3897589770C3}" srcOrd="2" destOrd="0" presId="urn:microsoft.com/office/officeart/2005/8/layout/list1"/>
    <dgm:cxn modelId="{8117A09F-85BE-42C3-9F9D-22E2173D7FAE}" type="presParOf" srcId="{42B91BB0-3D8F-4CE0-A337-4BE52B4CF637}" destId="{5871CD83-01A1-490C-83C5-20F0A17FC7CC}" srcOrd="3" destOrd="0" presId="urn:microsoft.com/office/officeart/2005/8/layout/list1"/>
    <dgm:cxn modelId="{E12D0BA6-CD1C-43B2-8996-BAEFC0605F1B}" type="presParOf" srcId="{42B91BB0-3D8F-4CE0-A337-4BE52B4CF637}" destId="{1E0D812C-0222-4B45-9805-B4C9E486BA89}" srcOrd="4" destOrd="0" presId="urn:microsoft.com/office/officeart/2005/8/layout/list1"/>
    <dgm:cxn modelId="{AD8E4C35-DD7A-46A8-9EAB-40DC2B968C01}" type="presParOf" srcId="{1E0D812C-0222-4B45-9805-B4C9E486BA89}" destId="{5E9D5C78-23A5-4B4A-9C09-37FB432247BA}" srcOrd="0" destOrd="0" presId="urn:microsoft.com/office/officeart/2005/8/layout/list1"/>
    <dgm:cxn modelId="{8CA3A242-A271-4CC1-9323-2EE7AC1E53C4}" type="presParOf" srcId="{1E0D812C-0222-4B45-9805-B4C9E486BA89}" destId="{98F27B8A-44EC-4638-A759-858A2098B53A}" srcOrd="1" destOrd="0" presId="urn:microsoft.com/office/officeart/2005/8/layout/list1"/>
    <dgm:cxn modelId="{8EC23561-BF1C-4C28-855C-70BC5C7E07CB}" type="presParOf" srcId="{42B91BB0-3D8F-4CE0-A337-4BE52B4CF637}" destId="{C4A26717-8FD6-489A-B8E6-3131D00C6153}" srcOrd="5" destOrd="0" presId="urn:microsoft.com/office/officeart/2005/8/layout/list1"/>
    <dgm:cxn modelId="{0A4FF5C8-E5EB-4789-9280-298912A8456D}" type="presParOf" srcId="{42B91BB0-3D8F-4CE0-A337-4BE52B4CF637}" destId="{B920DDEA-9D58-4534-8BC1-37AEDD225AF1}" srcOrd="6" destOrd="0" presId="urn:microsoft.com/office/officeart/2005/8/layout/list1"/>
    <dgm:cxn modelId="{40E76D69-AD00-435C-A949-03441B975157}" type="presParOf" srcId="{42B91BB0-3D8F-4CE0-A337-4BE52B4CF637}" destId="{C8BE8FDA-A8C1-45D5-B7C4-9A4C66339448}" srcOrd="7" destOrd="0" presId="urn:microsoft.com/office/officeart/2005/8/layout/list1"/>
    <dgm:cxn modelId="{9DB53617-BBCB-4F68-AB8B-F4DC0D281AF9}" type="presParOf" srcId="{42B91BB0-3D8F-4CE0-A337-4BE52B4CF637}" destId="{966C57AF-D588-4F53-80EC-4523FBC5F35B}" srcOrd="8" destOrd="0" presId="urn:microsoft.com/office/officeart/2005/8/layout/list1"/>
    <dgm:cxn modelId="{89432B2C-972C-4EF3-B1B9-E0DAA30C1C3A}" type="presParOf" srcId="{966C57AF-D588-4F53-80EC-4523FBC5F35B}" destId="{560552DB-93E1-450D-8BDA-424FA16535D9}" srcOrd="0" destOrd="0" presId="urn:microsoft.com/office/officeart/2005/8/layout/list1"/>
    <dgm:cxn modelId="{1C0BF201-BB31-4DC6-A600-C8E79B9A0A6D}" type="presParOf" srcId="{966C57AF-D588-4F53-80EC-4523FBC5F35B}" destId="{159E41D0-6B53-45EA-86FA-C19EFEE6ECDA}" srcOrd="1" destOrd="0" presId="urn:microsoft.com/office/officeart/2005/8/layout/list1"/>
    <dgm:cxn modelId="{093C7D20-AD1A-411E-9C58-9E8B9047EF2B}" type="presParOf" srcId="{42B91BB0-3D8F-4CE0-A337-4BE52B4CF637}" destId="{B238C7D6-51A8-4A23-A943-4F9944FCD683}" srcOrd="9" destOrd="0" presId="urn:microsoft.com/office/officeart/2005/8/layout/list1"/>
    <dgm:cxn modelId="{45D50C7A-BAAD-43F8-9F90-A81B9201DCA9}" type="presParOf" srcId="{42B91BB0-3D8F-4CE0-A337-4BE52B4CF637}" destId="{9C80DF90-67B5-4442-AC8E-6C3DC2C8AB26}" srcOrd="10" destOrd="0" presId="urn:microsoft.com/office/officeart/2005/8/layout/list1"/>
    <dgm:cxn modelId="{B787056A-393F-4718-A0AB-3CD9026C2F29}" type="presParOf" srcId="{42B91BB0-3D8F-4CE0-A337-4BE52B4CF637}" destId="{88ECD129-CEE2-44B5-A57B-15746F17FA99}" srcOrd="11" destOrd="0" presId="urn:microsoft.com/office/officeart/2005/8/layout/list1"/>
    <dgm:cxn modelId="{31ACCA1F-480C-457C-ADEE-2360C614E615}" type="presParOf" srcId="{42B91BB0-3D8F-4CE0-A337-4BE52B4CF637}" destId="{1491E692-0771-4ACB-8D2E-AE5565C5EDC7}" srcOrd="12" destOrd="0" presId="urn:microsoft.com/office/officeart/2005/8/layout/list1"/>
    <dgm:cxn modelId="{8BE0E83F-142B-4B48-B258-969C0AC9E7E8}" type="presParOf" srcId="{1491E692-0771-4ACB-8D2E-AE5565C5EDC7}" destId="{55C0C377-7244-4D2A-81F3-F2E3ADB8633C}" srcOrd="0" destOrd="0" presId="urn:microsoft.com/office/officeart/2005/8/layout/list1"/>
    <dgm:cxn modelId="{8C8FDD9F-CDFA-4E12-BE0A-5255CCAF2291}" type="presParOf" srcId="{1491E692-0771-4ACB-8D2E-AE5565C5EDC7}" destId="{1F2CD58D-0860-4621-B5C0-2B51E28CB933}" srcOrd="1" destOrd="0" presId="urn:microsoft.com/office/officeart/2005/8/layout/list1"/>
    <dgm:cxn modelId="{BB723020-6A0A-4318-B243-F12BE0ECF9F5}" type="presParOf" srcId="{42B91BB0-3D8F-4CE0-A337-4BE52B4CF637}" destId="{C8BBEAA3-C75F-4910-BD17-0EBA3D06CE80}" srcOrd="13" destOrd="0" presId="urn:microsoft.com/office/officeart/2005/8/layout/list1"/>
    <dgm:cxn modelId="{6B45CC28-ABB9-4B3D-B788-10C59D47309E}" type="presParOf" srcId="{42B91BB0-3D8F-4CE0-A337-4BE52B4CF637}" destId="{E7ABA4B9-186D-4DB6-B78A-0A39C15E0EC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11FE0A-4204-4C91-A827-D40064C35864}" type="doc">
      <dgm:prSet loTypeId="urn:microsoft.com/office/officeart/2005/8/layout/list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BBB478F1-C766-4FE3-ACCF-586308B8422C}">
      <dgm:prSet phldrT="[Text]" custT="1"/>
      <dgm:spPr/>
      <dgm:t>
        <a:bodyPr/>
        <a:lstStyle/>
        <a:p>
          <a:r>
            <a:rPr lang="en-US" sz="2800" b="1" u="none" smtClean="0">
              <a:latin typeface="Times New Roman" panose="02020603050405020304" pitchFamily="18" charset="0"/>
              <a:cs typeface="Times New Roman" panose="02020603050405020304" pitchFamily="18" charset="0"/>
            </a:rPr>
            <a:t>Bước 1: </a:t>
          </a:r>
          <a:r>
            <a:rPr lang="en-US" sz="2800" u="none" smtClean="0">
              <a:latin typeface="Times New Roman" panose="02020603050405020304" pitchFamily="18" charset="0"/>
              <a:cs typeface="Times New Roman" panose="02020603050405020304" pitchFamily="18" charset="0"/>
            </a:rPr>
            <a:t>Sắp xếp dữ liệu theo thứ tự từ nhỏ đến lớn.</a:t>
          </a:r>
          <a:endParaRPr lang="en-US" sz="2800" u="none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B41ABE-36E3-45F2-B110-215D4046F93F}" type="parTrans" cxnId="{82039EE9-F01C-4CB6-A03E-1C4FFF114C9A}">
      <dgm:prSet/>
      <dgm:spPr/>
      <dgm:t>
        <a:bodyPr/>
        <a:lstStyle/>
        <a:p>
          <a:endParaRPr lang="en-US"/>
        </a:p>
      </dgm:t>
    </dgm:pt>
    <dgm:pt modelId="{EAE81BEA-89AC-43C1-8556-E44E574321D8}" type="sibTrans" cxnId="{82039EE9-F01C-4CB6-A03E-1C4FFF114C9A}">
      <dgm:prSet/>
      <dgm:spPr/>
      <dgm:t>
        <a:bodyPr/>
        <a:lstStyle/>
        <a:p>
          <a:endParaRPr lang="en-US"/>
        </a:p>
      </dgm:t>
    </dgm:pt>
    <dgm:pt modelId="{7821B429-B809-4446-9420-5A879BEA195F}">
      <dgm:prSet phldrT="[Text]" custT="1"/>
      <dgm:spPr>
        <a:blipFill rotWithShape="0">
          <a:blip xmlns:r="http://schemas.openxmlformats.org/officeDocument/2006/relationships" r:embed="rId1"/>
          <a:stretch>
            <a:fillRect b="-9259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0E80AA9D-4723-45E7-BC79-0C58AA77E4FA}" type="parTrans" cxnId="{D5E8CECE-1C81-45BA-913E-590ED007573E}">
      <dgm:prSet/>
      <dgm:spPr/>
      <dgm:t>
        <a:bodyPr/>
        <a:lstStyle/>
        <a:p>
          <a:endParaRPr lang="en-US"/>
        </a:p>
      </dgm:t>
    </dgm:pt>
    <dgm:pt modelId="{611A46BB-1A8E-4778-B314-8A8C122845FA}" type="sibTrans" cxnId="{D5E8CECE-1C81-45BA-913E-590ED007573E}">
      <dgm:prSet/>
      <dgm:spPr/>
      <dgm:t>
        <a:bodyPr/>
        <a:lstStyle/>
        <a:p>
          <a:endParaRPr lang="en-US"/>
        </a:p>
      </dgm:t>
    </dgm:pt>
    <dgm:pt modelId="{683DE0B1-0AC9-4FF4-BB5F-1B7B1AB0A0D3}">
      <dgm:prSet phldrT="[Text]" custT="1"/>
      <dgm:spPr>
        <a:blipFill rotWithShape="0">
          <a:blip xmlns:r="http://schemas.openxmlformats.org/officeDocument/2006/relationships" r:embed="rId2"/>
          <a:stretch>
            <a:fillRect b="-10185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C87E67BC-27DA-4055-904E-9E490A49C29B}" type="parTrans" cxnId="{70713F1B-083C-4BD8-8421-48E0DE7B1A6F}">
      <dgm:prSet/>
      <dgm:spPr/>
      <dgm:t>
        <a:bodyPr/>
        <a:lstStyle/>
        <a:p>
          <a:endParaRPr lang="en-US"/>
        </a:p>
      </dgm:t>
    </dgm:pt>
    <dgm:pt modelId="{3B7F142F-5A45-42F7-84F3-A21C6BC9FF00}" type="sibTrans" cxnId="{70713F1B-083C-4BD8-8421-48E0DE7B1A6F}">
      <dgm:prSet/>
      <dgm:spPr/>
      <dgm:t>
        <a:bodyPr/>
        <a:lstStyle/>
        <a:p>
          <a:endParaRPr lang="en-US"/>
        </a:p>
      </dgm:t>
    </dgm:pt>
    <dgm:pt modelId="{C0AA4753-FF0F-423F-8FA8-6D936F9C3E32}">
      <dgm:prSet phldrT="[Text]" custT="1"/>
      <dgm:spPr>
        <a:blipFill rotWithShape="0">
          <a:blip xmlns:r="http://schemas.openxmlformats.org/officeDocument/2006/relationships" r:embed="rId3"/>
          <a:stretch>
            <a:fillRect t="-2516" b="-10063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F90D43BA-6E1E-4279-BA37-BF787FE52268}" type="parTrans" cxnId="{DCFBDA81-91FE-47E9-92A0-A6E282296CB2}">
      <dgm:prSet/>
      <dgm:spPr/>
      <dgm:t>
        <a:bodyPr/>
        <a:lstStyle/>
        <a:p>
          <a:endParaRPr lang="en-US"/>
        </a:p>
      </dgm:t>
    </dgm:pt>
    <dgm:pt modelId="{A2BDBBA3-5F12-4263-8999-CE237F965408}" type="sibTrans" cxnId="{DCFBDA81-91FE-47E9-92A0-A6E282296CB2}">
      <dgm:prSet/>
      <dgm:spPr/>
      <dgm:t>
        <a:bodyPr/>
        <a:lstStyle/>
        <a:p>
          <a:endParaRPr lang="en-US"/>
        </a:p>
      </dgm:t>
    </dgm:pt>
    <dgm:pt modelId="{42B91BB0-3D8F-4CE0-A337-4BE52B4CF637}" type="pres">
      <dgm:prSet presAssocID="{7A11FE0A-4204-4C91-A827-D40064C35864}" presName="linear" presStyleCnt="0">
        <dgm:presLayoutVars>
          <dgm:dir/>
          <dgm:animLvl val="lvl"/>
          <dgm:resizeHandles val="exact"/>
        </dgm:presLayoutVars>
      </dgm:prSet>
      <dgm:spPr/>
    </dgm:pt>
    <dgm:pt modelId="{AC1A73EF-C892-4E71-A3F2-D2A46AC61EEC}" type="pres">
      <dgm:prSet presAssocID="{BBB478F1-C766-4FE3-ACCF-586308B8422C}" presName="parentLin" presStyleCnt="0"/>
      <dgm:spPr/>
    </dgm:pt>
    <dgm:pt modelId="{4C3B67C6-12B4-4EC2-BACE-CA564E9CF87E}" type="pres">
      <dgm:prSet presAssocID="{BBB478F1-C766-4FE3-ACCF-586308B8422C}" presName="parentLeftMargin" presStyleLbl="node1" presStyleIdx="0" presStyleCnt="4"/>
      <dgm:spPr/>
    </dgm:pt>
    <dgm:pt modelId="{E0178296-D583-4F00-9E32-2363D930DC3D}" type="pres">
      <dgm:prSet presAssocID="{BBB478F1-C766-4FE3-ACCF-586308B8422C}" presName="parentText" presStyleLbl="node1" presStyleIdx="0" presStyleCnt="4" custScaleX="13514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5E5CFD-11BB-494F-95C5-54AEAD0EEF15}" type="pres">
      <dgm:prSet presAssocID="{BBB478F1-C766-4FE3-ACCF-586308B8422C}" presName="negativeSpace" presStyleCnt="0"/>
      <dgm:spPr/>
    </dgm:pt>
    <dgm:pt modelId="{6422FF4B-48AA-4FD8-9C2B-3897589770C3}" type="pres">
      <dgm:prSet presAssocID="{BBB478F1-C766-4FE3-ACCF-586308B8422C}" presName="childText" presStyleLbl="conFgAcc1" presStyleIdx="0" presStyleCnt="4">
        <dgm:presLayoutVars>
          <dgm:bulletEnabled val="1"/>
        </dgm:presLayoutVars>
      </dgm:prSet>
      <dgm:spPr/>
    </dgm:pt>
    <dgm:pt modelId="{5871CD83-01A1-490C-83C5-20F0A17FC7CC}" type="pres">
      <dgm:prSet presAssocID="{EAE81BEA-89AC-43C1-8556-E44E574321D8}" presName="spaceBetweenRectangles" presStyleCnt="0"/>
      <dgm:spPr/>
    </dgm:pt>
    <dgm:pt modelId="{1E0D812C-0222-4B45-9805-B4C9E486BA89}" type="pres">
      <dgm:prSet presAssocID="{7821B429-B809-4446-9420-5A879BEA195F}" presName="parentLin" presStyleCnt="0"/>
      <dgm:spPr/>
    </dgm:pt>
    <dgm:pt modelId="{5E9D5C78-23A5-4B4A-9C09-37FB432247BA}" type="pres">
      <dgm:prSet presAssocID="{7821B429-B809-4446-9420-5A879BEA195F}" presName="parentLeftMargin" presStyleLbl="node1" presStyleIdx="0" presStyleCnt="4"/>
      <dgm:spPr/>
    </dgm:pt>
    <dgm:pt modelId="{98F27B8A-44EC-4638-A759-858A2098B53A}" type="pres">
      <dgm:prSet presAssocID="{7821B429-B809-4446-9420-5A879BEA195F}" presName="parentText" presStyleLbl="node1" presStyleIdx="1" presStyleCnt="4" custScaleX="14316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A26717-8FD6-489A-B8E6-3131D00C6153}" type="pres">
      <dgm:prSet presAssocID="{7821B429-B809-4446-9420-5A879BEA195F}" presName="negativeSpace" presStyleCnt="0"/>
      <dgm:spPr/>
    </dgm:pt>
    <dgm:pt modelId="{B920DDEA-9D58-4534-8BC1-37AEDD225AF1}" type="pres">
      <dgm:prSet presAssocID="{7821B429-B809-4446-9420-5A879BEA195F}" presName="childText" presStyleLbl="conFgAcc1" presStyleIdx="1" presStyleCnt="4">
        <dgm:presLayoutVars>
          <dgm:bulletEnabled val="1"/>
        </dgm:presLayoutVars>
      </dgm:prSet>
      <dgm:spPr/>
    </dgm:pt>
    <dgm:pt modelId="{C8BE8FDA-A8C1-45D5-B7C4-9A4C66339448}" type="pres">
      <dgm:prSet presAssocID="{611A46BB-1A8E-4778-B314-8A8C122845FA}" presName="spaceBetweenRectangles" presStyleCnt="0"/>
      <dgm:spPr/>
    </dgm:pt>
    <dgm:pt modelId="{966C57AF-D588-4F53-80EC-4523FBC5F35B}" type="pres">
      <dgm:prSet presAssocID="{683DE0B1-0AC9-4FF4-BB5F-1B7B1AB0A0D3}" presName="parentLin" presStyleCnt="0"/>
      <dgm:spPr/>
    </dgm:pt>
    <dgm:pt modelId="{560552DB-93E1-450D-8BDA-424FA16535D9}" type="pres">
      <dgm:prSet presAssocID="{683DE0B1-0AC9-4FF4-BB5F-1B7B1AB0A0D3}" presName="parentLeftMargin" presStyleLbl="node1" presStyleIdx="1" presStyleCnt="4"/>
      <dgm:spPr/>
    </dgm:pt>
    <dgm:pt modelId="{159E41D0-6B53-45EA-86FA-C19EFEE6ECDA}" type="pres">
      <dgm:prSet presAssocID="{683DE0B1-0AC9-4FF4-BB5F-1B7B1AB0A0D3}" presName="parentText" presStyleLbl="node1" presStyleIdx="2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38C7D6-51A8-4A23-A943-4F9944FCD683}" type="pres">
      <dgm:prSet presAssocID="{683DE0B1-0AC9-4FF4-BB5F-1B7B1AB0A0D3}" presName="negativeSpace" presStyleCnt="0"/>
      <dgm:spPr/>
    </dgm:pt>
    <dgm:pt modelId="{9C80DF90-67B5-4442-AC8E-6C3DC2C8AB26}" type="pres">
      <dgm:prSet presAssocID="{683DE0B1-0AC9-4FF4-BB5F-1B7B1AB0A0D3}" presName="childText" presStyleLbl="conFgAcc1" presStyleIdx="2" presStyleCnt="4">
        <dgm:presLayoutVars>
          <dgm:bulletEnabled val="1"/>
        </dgm:presLayoutVars>
      </dgm:prSet>
      <dgm:spPr/>
    </dgm:pt>
    <dgm:pt modelId="{88ECD129-CEE2-44B5-A57B-15746F17FA99}" type="pres">
      <dgm:prSet presAssocID="{3B7F142F-5A45-42F7-84F3-A21C6BC9FF00}" presName="spaceBetweenRectangles" presStyleCnt="0"/>
      <dgm:spPr/>
    </dgm:pt>
    <dgm:pt modelId="{1491E692-0771-4ACB-8D2E-AE5565C5EDC7}" type="pres">
      <dgm:prSet presAssocID="{C0AA4753-FF0F-423F-8FA8-6D936F9C3E32}" presName="parentLin" presStyleCnt="0"/>
      <dgm:spPr/>
    </dgm:pt>
    <dgm:pt modelId="{55C0C377-7244-4D2A-81F3-F2E3ADB8633C}" type="pres">
      <dgm:prSet presAssocID="{C0AA4753-FF0F-423F-8FA8-6D936F9C3E32}" presName="parentLeftMargin" presStyleLbl="node1" presStyleIdx="2" presStyleCnt="4"/>
      <dgm:spPr/>
    </dgm:pt>
    <dgm:pt modelId="{1F2CD58D-0860-4621-B5C0-2B51E28CB933}" type="pres">
      <dgm:prSet presAssocID="{C0AA4753-FF0F-423F-8FA8-6D936F9C3E32}" presName="parentText" presStyleLbl="node1" presStyleIdx="3" presStyleCnt="4" custScaleX="137415" custScaleY="14676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BBEAA3-C75F-4910-BD17-0EBA3D06CE80}" type="pres">
      <dgm:prSet presAssocID="{C0AA4753-FF0F-423F-8FA8-6D936F9C3E32}" presName="negativeSpace" presStyleCnt="0"/>
      <dgm:spPr/>
    </dgm:pt>
    <dgm:pt modelId="{E7ABA4B9-186D-4DB6-B78A-0A39C15E0EC6}" type="pres">
      <dgm:prSet presAssocID="{C0AA4753-FF0F-423F-8FA8-6D936F9C3E3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DCFBDA81-91FE-47E9-92A0-A6E282296CB2}" srcId="{7A11FE0A-4204-4C91-A827-D40064C35864}" destId="{C0AA4753-FF0F-423F-8FA8-6D936F9C3E32}" srcOrd="3" destOrd="0" parTransId="{F90D43BA-6E1E-4279-BA37-BF787FE52268}" sibTransId="{A2BDBBA3-5F12-4263-8999-CE237F965408}"/>
    <dgm:cxn modelId="{72591719-C0E4-417E-87E2-6A052035A3F0}" type="presOf" srcId="{7A11FE0A-4204-4C91-A827-D40064C35864}" destId="{42B91BB0-3D8F-4CE0-A337-4BE52B4CF637}" srcOrd="0" destOrd="0" presId="urn:microsoft.com/office/officeart/2005/8/layout/list1"/>
    <dgm:cxn modelId="{82039EE9-F01C-4CB6-A03E-1C4FFF114C9A}" srcId="{7A11FE0A-4204-4C91-A827-D40064C35864}" destId="{BBB478F1-C766-4FE3-ACCF-586308B8422C}" srcOrd="0" destOrd="0" parTransId="{96B41ABE-36E3-45F2-B110-215D4046F93F}" sibTransId="{EAE81BEA-89AC-43C1-8556-E44E574321D8}"/>
    <dgm:cxn modelId="{5AF8FD4E-D1B9-4370-A645-C4F9E21638A5}" type="presOf" srcId="{C0AA4753-FF0F-423F-8FA8-6D936F9C3E32}" destId="{1F2CD58D-0860-4621-B5C0-2B51E28CB933}" srcOrd="1" destOrd="0" presId="urn:microsoft.com/office/officeart/2005/8/layout/list1"/>
    <dgm:cxn modelId="{380914DB-0654-4B27-82DC-549A86DAD5AE}" type="presOf" srcId="{BBB478F1-C766-4FE3-ACCF-586308B8422C}" destId="{4C3B67C6-12B4-4EC2-BACE-CA564E9CF87E}" srcOrd="0" destOrd="0" presId="urn:microsoft.com/office/officeart/2005/8/layout/list1"/>
    <dgm:cxn modelId="{E95FCCF5-01B6-45CC-B22A-7A38AD3F1E73}" type="presOf" srcId="{683DE0B1-0AC9-4FF4-BB5F-1B7B1AB0A0D3}" destId="{560552DB-93E1-450D-8BDA-424FA16535D9}" srcOrd="0" destOrd="0" presId="urn:microsoft.com/office/officeart/2005/8/layout/list1"/>
    <dgm:cxn modelId="{D5E8CECE-1C81-45BA-913E-590ED007573E}" srcId="{7A11FE0A-4204-4C91-A827-D40064C35864}" destId="{7821B429-B809-4446-9420-5A879BEA195F}" srcOrd="1" destOrd="0" parTransId="{0E80AA9D-4723-45E7-BC79-0C58AA77E4FA}" sibTransId="{611A46BB-1A8E-4778-B314-8A8C122845FA}"/>
    <dgm:cxn modelId="{BB39DC4C-EA38-4539-A87E-9F9FF2287D23}" type="presOf" srcId="{683DE0B1-0AC9-4FF4-BB5F-1B7B1AB0A0D3}" destId="{159E41D0-6B53-45EA-86FA-C19EFEE6ECDA}" srcOrd="1" destOrd="0" presId="urn:microsoft.com/office/officeart/2005/8/layout/list1"/>
    <dgm:cxn modelId="{928A1CBC-912B-460C-BFAF-42DD100D671C}" type="presOf" srcId="{7821B429-B809-4446-9420-5A879BEA195F}" destId="{5E9D5C78-23A5-4B4A-9C09-37FB432247BA}" srcOrd="0" destOrd="0" presId="urn:microsoft.com/office/officeart/2005/8/layout/list1"/>
    <dgm:cxn modelId="{600328D3-4757-4DA0-95FA-00A96FE24579}" type="presOf" srcId="{7821B429-B809-4446-9420-5A879BEA195F}" destId="{98F27B8A-44EC-4638-A759-858A2098B53A}" srcOrd="1" destOrd="0" presId="urn:microsoft.com/office/officeart/2005/8/layout/list1"/>
    <dgm:cxn modelId="{80374509-036A-4412-83B3-0FF740DCD18E}" type="presOf" srcId="{C0AA4753-FF0F-423F-8FA8-6D936F9C3E32}" destId="{55C0C377-7244-4D2A-81F3-F2E3ADB8633C}" srcOrd="0" destOrd="0" presId="urn:microsoft.com/office/officeart/2005/8/layout/list1"/>
    <dgm:cxn modelId="{70713F1B-083C-4BD8-8421-48E0DE7B1A6F}" srcId="{7A11FE0A-4204-4C91-A827-D40064C35864}" destId="{683DE0B1-0AC9-4FF4-BB5F-1B7B1AB0A0D3}" srcOrd="2" destOrd="0" parTransId="{C87E67BC-27DA-4055-904E-9E490A49C29B}" sibTransId="{3B7F142F-5A45-42F7-84F3-A21C6BC9FF00}"/>
    <dgm:cxn modelId="{AB1AEA5E-F2EF-4E14-86B7-2872307C4C03}" type="presOf" srcId="{BBB478F1-C766-4FE3-ACCF-586308B8422C}" destId="{E0178296-D583-4F00-9E32-2363D930DC3D}" srcOrd="1" destOrd="0" presId="urn:microsoft.com/office/officeart/2005/8/layout/list1"/>
    <dgm:cxn modelId="{B4D21A50-D850-4021-8A7F-2ECC5B68BEE7}" type="presParOf" srcId="{42B91BB0-3D8F-4CE0-A337-4BE52B4CF637}" destId="{AC1A73EF-C892-4E71-A3F2-D2A46AC61EEC}" srcOrd="0" destOrd="0" presId="urn:microsoft.com/office/officeart/2005/8/layout/list1"/>
    <dgm:cxn modelId="{49BC1DF5-54B8-4721-9C4A-8E512009DCA2}" type="presParOf" srcId="{AC1A73EF-C892-4E71-A3F2-D2A46AC61EEC}" destId="{4C3B67C6-12B4-4EC2-BACE-CA564E9CF87E}" srcOrd="0" destOrd="0" presId="urn:microsoft.com/office/officeart/2005/8/layout/list1"/>
    <dgm:cxn modelId="{2EB954B6-C246-422D-8422-19C204818E94}" type="presParOf" srcId="{AC1A73EF-C892-4E71-A3F2-D2A46AC61EEC}" destId="{E0178296-D583-4F00-9E32-2363D930DC3D}" srcOrd="1" destOrd="0" presId="urn:microsoft.com/office/officeart/2005/8/layout/list1"/>
    <dgm:cxn modelId="{AAF99FCF-84BC-4C36-8A2F-5C60FAA90E35}" type="presParOf" srcId="{42B91BB0-3D8F-4CE0-A337-4BE52B4CF637}" destId="{CD5E5CFD-11BB-494F-95C5-54AEAD0EEF15}" srcOrd="1" destOrd="0" presId="urn:microsoft.com/office/officeart/2005/8/layout/list1"/>
    <dgm:cxn modelId="{892393F2-E6FD-48D4-AD69-81DF3FFA5958}" type="presParOf" srcId="{42B91BB0-3D8F-4CE0-A337-4BE52B4CF637}" destId="{6422FF4B-48AA-4FD8-9C2B-3897589770C3}" srcOrd="2" destOrd="0" presId="urn:microsoft.com/office/officeart/2005/8/layout/list1"/>
    <dgm:cxn modelId="{8117A09F-85BE-42C3-9F9D-22E2173D7FAE}" type="presParOf" srcId="{42B91BB0-3D8F-4CE0-A337-4BE52B4CF637}" destId="{5871CD83-01A1-490C-83C5-20F0A17FC7CC}" srcOrd="3" destOrd="0" presId="urn:microsoft.com/office/officeart/2005/8/layout/list1"/>
    <dgm:cxn modelId="{E12D0BA6-CD1C-43B2-8996-BAEFC0605F1B}" type="presParOf" srcId="{42B91BB0-3D8F-4CE0-A337-4BE52B4CF637}" destId="{1E0D812C-0222-4B45-9805-B4C9E486BA89}" srcOrd="4" destOrd="0" presId="urn:microsoft.com/office/officeart/2005/8/layout/list1"/>
    <dgm:cxn modelId="{AD8E4C35-DD7A-46A8-9EAB-40DC2B968C01}" type="presParOf" srcId="{1E0D812C-0222-4B45-9805-B4C9E486BA89}" destId="{5E9D5C78-23A5-4B4A-9C09-37FB432247BA}" srcOrd="0" destOrd="0" presId="urn:microsoft.com/office/officeart/2005/8/layout/list1"/>
    <dgm:cxn modelId="{8CA3A242-A271-4CC1-9323-2EE7AC1E53C4}" type="presParOf" srcId="{1E0D812C-0222-4B45-9805-B4C9E486BA89}" destId="{98F27B8A-44EC-4638-A759-858A2098B53A}" srcOrd="1" destOrd="0" presId="urn:microsoft.com/office/officeart/2005/8/layout/list1"/>
    <dgm:cxn modelId="{8EC23561-BF1C-4C28-855C-70BC5C7E07CB}" type="presParOf" srcId="{42B91BB0-3D8F-4CE0-A337-4BE52B4CF637}" destId="{C4A26717-8FD6-489A-B8E6-3131D00C6153}" srcOrd="5" destOrd="0" presId="urn:microsoft.com/office/officeart/2005/8/layout/list1"/>
    <dgm:cxn modelId="{0A4FF5C8-E5EB-4789-9280-298912A8456D}" type="presParOf" srcId="{42B91BB0-3D8F-4CE0-A337-4BE52B4CF637}" destId="{B920DDEA-9D58-4534-8BC1-37AEDD225AF1}" srcOrd="6" destOrd="0" presId="urn:microsoft.com/office/officeart/2005/8/layout/list1"/>
    <dgm:cxn modelId="{40E76D69-AD00-435C-A949-03441B975157}" type="presParOf" srcId="{42B91BB0-3D8F-4CE0-A337-4BE52B4CF637}" destId="{C8BE8FDA-A8C1-45D5-B7C4-9A4C66339448}" srcOrd="7" destOrd="0" presId="urn:microsoft.com/office/officeart/2005/8/layout/list1"/>
    <dgm:cxn modelId="{9DB53617-BBCB-4F68-AB8B-F4DC0D281AF9}" type="presParOf" srcId="{42B91BB0-3D8F-4CE0-A337-4BE52B4CF637}" destId="{966C57AF-D588-4F53-80EC-4523FBC5F35B}" srcOrd="8" destOrd="0" presId="urn:microsoft.com/office/officeart/2005/8/layout/list1"/>
    <dgm:cxn modelId="{89432B2C-972C-4EF3-B1B9-E0DAA30C1C3A}" type="presParOf" srcId="{966C57AF-D588-4F53-80EC-4523FBC5F35B}" destId="{560552DB-93E1-450D-8BDA-424FA16535D9}" srcOrd="0" destOrd="0" presId="urn:microsoft.com/office/officeart/2005/8/layout/list1"/>
    <dgm:cxn modelId="{1C0BF201-BB31-4DC6-A600-C8E79B9A0A6D}" type="presParOf" srcId="{966C57AF-D588-4F53-80EC-4523FBC5F35B}" destId="{159E41D0-6B53-45EA-86FA-C19EFEE6ECDA}" srcOrd="1" destOrd="0" presId="urn:microsoft.com/office/officeart/2005/8/layout/list1"/>
    <dgm:cxn modelId="{093C7D20-AD1A-411E-9C58-9E8B9047EF2B}" type="presParOf" srcId="{42B91BB0-3D8F-4CE0-A337-4BE52B4CF637}" destId="{B238C7D6-51A8-4A23-A943-4F9944FCD683}" srcOrd="9" destOrd="0" presId="urn:microsoft.com/office/officeart/2005/8/layout/list1"/>
    <dgm:cxn modelId="{45D50C7A-BAAD-43F8-9F90-A81B9201DCA9}" type="presParOf" srcId="{42B91BB0-3D8F-4CE0-A337-4BE52B4CF637}" destId="{9C80DF90-67B5-4442-AC8E-6C3DC2C8AB26}" srcOrd="10" destOrd="0" presId="urn:microsoft.com/office/officeart/2005/8/layout/list1"/>
    <dgm:cxn modelId="{B787056A-393F-4718-A0AB-3CD9026C2F29}" type="presParOf" srcId="{42B91BB0-3D8F-4CE0-A337-4BE52B4CF637}" destId="{88ECD129-CEE2-44B5-A57B-15746F17FA99}" srcOrd="11" destOrd="0" presId="urn:microsoft.com/office/officeart/2005/8/layout/list1"/>
    <dgm:cxn modelId="{31ACCA1F-480C-457C-ADEE-2360C614E615}" type="presParOf" srcId="{42B91BB0-3D8F-4CE0-A337-4BE52B4CF637}" destId="{1491E692-0771-4ACB-8D2E-AE5565C5EDC7}" srcOrd="12" destOrd="0" presId="urn:microsoft.com/office/officeart/2005/8/layout/list1"/>
    <dgm:cxn modelId="{8BE0E83F-142B-4B48-B258-969C0AC9E7E8}" type="presParOf" srcId="{1491E692-0771-4ACB-8D2E-AE5565C5EDC7}" destId="{55C0C377-7244-4D2A-81F3-F2E3ADB8633C}" srcOrd="0" destOrd="0" presId="urn:microsoft.com/office/officeart/2005/8/layout/list1"/>
    <dgm:cxn modelId="{8C8FDD9F-CDFA-4E12-BE0A-5255CCAF2291}" type="presParOf" srcId="{1491E692-0771-4ACB-8D2E-AE5565C5EDC7}" destId="{1F2CD58D-0860-4621-B5C0-2B51E28CB933}" srcOrd="1" destOrd="0" presId="urn:microsoft.com/office/officeart/2005/8/layout/list1"/>
    <dgm:cxn modelId="{BB723020-6A0A-4318-B243-F12BE0ECF9F5}" type="presParOf" srcId="{42B91BB0-3D8F-4CE0-A337-4BE52B4CF637}" destId="{C8BBEAA3-C75F-4910-BD17-0EBA3D06CE80}" srcOrd="13" destOrd="0" presId="urn:microsoft.com/office/officeart/2005/8/layout/list1"/>
    <dgm:cxn modelId="{6B45CC28-ABB9-4B3D-B788-10C59D47309E}" type="presParOf" srcId="{42B91BB0-3D8F-4CE0-A337-4BE52B4CF637}" destId="{E7ABA4B9-186D-4DB6-B78A-0A39C15E0EC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4B7C07-3E51-444D-806A-26AB3D2A95EC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6EDC6A-D0ED-4BED-91E6-1BC6A887D293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280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Bản tóm tắt 5 số</a:t>
          </a:r>
          <a:endParaRPr lang="en-US" sz="280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CFAB47-2CB8-4D70-A0D8-BF349C6923D4}" type="parTrans" cxnId="{CF4F0D65-3E60-4EEC-ADF8-D96B6D115F30}">
      <dgm:prSet/>
      <dgm:spPr/>
      <dgm:t>
        <a:bodyPr/>
        <a:lstStyle/>
        <a:p>
          <a:endParaRPr lang="en-US"/>
        </a:p>
      </dgm:t>
    </dgm:pt>
    <dgm:pt modelId="{685DDF75-5353-4B4B-B94B-E0686284F048}" type="sibTrans" cxnId="{CF4F0D65-3E60-4EEC-ADF8-D96B6D115F30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814A119F-546C-42B9-B0B4-5168EAF887CF}">
          <dgm:prSet phldrT="[Text]" custT="1"/>
          <dgm:spPr>
            <a:solidFill>
              <a:schemeClr val="accent6">
                <a:lumMod val="60000"/>
                <a:lumOff val="40000"/>
              </a:schemeClr>
            </a:solidFill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𝑚𝑖𝑛</m:t>
                        </m:r>
                      </m:sub>
                    </m:sSub>
                  </m:oMath>
                </m:oMathPara>
              </a14:m>
              <a:endPara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dgm:t>
        </dgm:pt>
      </mc:Choice>
      <mc:Fallback xmlns="">
        <dgm:pt modelId="{814A119F-546C-42B9-B0B4-5168EAF887CF}">
          <dgm:prSet phldrT="[Text]" custT="1"/>
          <dgm:spPr>
            <a:solidFill>
              <a:schemeClr val="accent6">
                <a:lumMod val="60000"/>
                <a:lumOff val="40000"/>
              </a:schemeClr>
            </a:solidFill>
          </dgm:spPr>
          <dgm:t>
            <a:bodyPr/>
            <a:lstStyle/>
            <a:p>
              <a:r>
                <a:rPr lang="en-US" sz="2800" b="0" i="0" smtClean="0">
                  <a:solidFill>
                    <a:srgbClr val="FF0000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rPr>
                <a:t>𝑋_𝑚𝑖𝑛</a:t>
              </a:r>
              <a:endPara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dgm:t>
        </dgm:pt>
      </mc:Fallback>
    </mc:AlternateContent>
    <dgm:pt modelId="{1BBFF31D-810B-451C-AC19-391C97950F10}" type="parTrans" cxnId="{1D3CCDE7-B40B-49A7-B86C-FDFDA40731F6}">
      <dgm:prSet custT="1"/>
      <dgm:spPr/>
      <dgm:t>
        <a:bodyPr/>
        <a:lstStyle/>
        <a:p>
          <a:endParaRPr lang="en-US" sz="280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467D78-E42E-4D55-B352-347F6C45D1F0}" type="sibTrans" cxnId="{1D3CCDE7-B40B-49A7-B86C-FDFDA40731F6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29B7D65E-CC09-4627-B73E-E640DCEB12ED}">
          <dgm:prSet phldrT="[Text]" custT="1"/>
          <dgm:spPr>
            <a:solidFill>
              <a:schemeClr val="accent6">
                <a:lumMod val="60000"/>
                <a:lumOff val="40000"/>
              </a:schemeClr>
            </a:solidFill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dgm:t>
        </dgm:pt>
      </mc:Choice>
      <mc:Fallback xmlns="">
        <dgm:pt modelId="{29B7D65E-CC09-4627-B73E-E640DCEB12ED}">
          <dgm:prSet phldrT="[Text]" custT="1"/>
          <dgm:spPr>
            <a:solidFill>
              <a:schemeClr val="accent6">
                <a:lumMod val="60000"/>
                <a:lumOff val="40000"/>
              </a:schemeClr>
            </a:solidFill>
          </dgm:spPr>
          <dgm:t>
            <a:bodyPr/>
            <a:lstStyle/>
            <a:p>
              <a:r>
                <a:rPr lang="en-US" sz="2800" b="0" i="0" smtClean="0">
                  <a:solidFill>
                    <a:srgbClr val="FF0000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rPr>
                <a:t>𝑄_1</a:t>
              </a:r>
              <a:endPara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dgm:t>
        </dgm:pt>
      </mc:Fallback>
    </mc:AlternateContent>
    <dgm:pt modelId="{9DA7EE87-E900-4D4E-8ADF-C4A7EFAB46C6}" type="parTrans" cxnId="{DAB56A0E-AC87-4231-8FBD-53F4A0630A5F}">
      <dgm:prSet custT="1"/>
      <dgm:spPr/>
      <dgm:t>
        <a:bodyPr/>
        <a:lstStyle/>
        <a:p>
          <a:endParaRPr lang="en-US" sz="280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6EEBED-CCBD-438B-9FF3-472555B6499A}" type="sibTrans" cxnId="{DAB56A0E-AC87-4231-8FBD-53F4A0630A5F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A1E27316-073A-4E07-89D0-F67ED9171E7A}">
          <dgm:prSet phldrT="[Text]" custT="1"/>
          <dgm:spPr>
            <a:solidFill>
              <a:schemeClr val="accent6">
                <a:lumMod val="60000"/>
                <a:lumOff val="40000"/>
              </a:schemeClr>
            </a:solidFill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𝑀𝐷</m:t>
                    </m:r>
                  </m:oMath>
                </m:oMathPara>
              </a14:m>
              <a:endParaRPr lang="en-US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dgm:t>
        </dgm:pt>
      </mc:Choice>
      <mc:Fallback xmlns="">
        <dgm:pt modelId="{A1E27316-073A-4E07-89D0-F67ED9171E7A}">
          <dgm:prSet phldrT="[Text]" custT="1"/>
          <dgm:spPr>
            <a:solidFill>
              <a:schemeClr val="accent6">
                <a:lumMod val="60000"/>
                <a:lumOff val="40000"/>
              </a:schemeClr>
            </a:solidFill>
          </dgm:spPr>
          <dgm:t>
            <a:bodyPr/>
            <a:lstStyle/>
            <a:p>
              <a:r>
                <a:rPr lang="en-US" sz="2800" b="0" i="0" smtClean="0">
                  <a:solidFill>
                    <a:srgbClr val="FF0000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rPr>
                <a:t>𝑀𝐷</a:t>
              </a:r>
              <a:endParaRPr lang="en-US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dgm:t>
        </dgm:pt>
      </mc:Fallback>
    </mc:AlternateContent>
    <dgm:pt modelId="{3598F61D-56A8-498F-B65B-5C6558998531}" type="parTrans" cxnId="{B1D82CB2-4757-454C-A146-5E66576CDBFD}">
      <dgm:prSet custT="1"/>
      <dgm:spPr/>
      <dgm:t>
        <a:bodyPr/>
        <a:lstStyle/>
        <a:p>
          <a:endParaRPr lang="en-US" sz="280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18ED63-FDB9-4955-AE48-D98FA1266B59}" type="sibTrans" cxnId="{B1D82CB2-4757-454C-A146-5E66576CDBFD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796DA9DF-A0B1-4783-8A28-948A41A32DF7}">
          <dgm:prSet phldrT="[Text]" custT="1"/>
          <dgm:spPr>
            <a:solidFill>
              <a:schemeClr val="accent6">
                <a:lumMod val="60000"/>
                <a:lumOff val="40000"/>
              </a:schemeClr>
            </a:solidFill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</m:oMath>
                </m:oMathPara>
              </a14:m>
              <a:endPara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dgm:t>
        </dgm:pt>
      </mc:Choice>
      <mc:Fallback xmlns="">
        <dgm:pt modelId="{796DA9DF-A0B1-4783-8A28-948A41A32DF7}">
          <dgm:prSet phldrT="[Text]" custT="1"/>
          <dgm:spPr>
            <a:solidFill>
              <a:schemeClr val="accent6">
                <a:lumMod val="60000"/>
                <a:lumOff val="40000"/>
              </a:schemeClr>
            </a:solidFill>
          </dgm:spPr>
          <dgm:t>
            <a:bodyPr/>
            <a:lstStyle/>
            <a:p>
              <a:r>
                <a:rPr lang="en-US" sz="2800" b="0" i="0" smtClean="0">
                  <a:solidFill>
                    <a:srgbClr val="FF0000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rPr>
                <a:t>𝑄_3</a:t>
              </a:r>
              <a:endPara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dgm:t>
        </dgm:pt>
      </mc:Fallback>
    </mc:AlternateContent>
    <dgm:pt modelId="{0F759B14-6FEC-4584-A860-FF72C54C6C88}" type="parTrans" cxnId="{30BF9DBC-A42E-4354-A2DA-6BC0FD74A86E}">
      <dgm:prSet custT="1"/>
      <dgm:spPr/>
      <dgm:t>
        <a:bodyPr/>
        <a:lstStyle/>
        <a:p>
          <a:endParaRPr lang="en-US" sz="280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C3D764-44C6-4FF3-9CD8-74CBBABCD42A}" type="sibTrans" cxnId="{30BF9DBC-A42E-4354-A2DA-6BC0FD74A86E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9C2C2015-FBEB-4CFE-B9B8-54AAD3F48A46}">
          <dgm:prSet phldrT="[Text]" custT="1"/>
          <dgm:spPr>
            <a:solidFill>
              <a:schemeClr val="accent6">
                <a:lumMod val="60000"/>
                <a:lumOff val="40000"/>
              </a:schemeClr>
            </a:solidFill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𝑚𝑎𝑥</m:t>
                        </m:r>
                      </m:sub>
                    </m:sSub>
                  </m:oMath>
                </m:oMathPara>
              </a14:m>
              <a:endPara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dgm:t>
        </dgm:pt>
      </mc:Choice>
      <mc:Fallback xmlns="">
        <dgm:pt modelId="{9C2C2015-FBEB-4CFE-B9B8-54AAD3F48A46}">
          <dgm:prSet phldrT="[Text]" custT="1"/>
          <dgm:spPr>
            <a:solidFill>
              <a:schemeClr val="accent6">
                <a:lumMod val="60000"/>
                <a:lumOff val="40000"/>
              </a:schemeClr>
            </a:solidFill>
          </dgm:spPr>
          <dgm:t>
            <a:bodyPr/>
            <a:lstStyle/>
            <a:p>
              <a:r>
                <a:rPr lang="en-US" sz="2800" b="0" i="0" smtClean="0">
                  <a:solidFill>
                    <a:srgbClr val="FF0000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rPr>
                <a:t>𝑋_𝑚𝑎𝑥</a:t>
              </a:r>
              <a:endPara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dgm:t>
        </dgm:pt>
      </mc:Fallback>
    </mc:AlternateContent>
    <dgm:pt modelId="{844ADF5B-F5B1-4671-90E2-5F2EF0E18085}" type="parTrans" cxnId="{3A03BBD1-048A-49CE-9086-F7DC20845308}">
      <dgm:prSet custT="1"/>
      <dgm:spPr/>
      <dgm:t>
        <a:bodyPr/>
        <a:lstStyle/>
        <a:p>
          <a:endParaRPr lang="en-US" sz="2800">
            <a:solidFill>
              <a:srgbClr val="FF0000"/>
            </a:solidFill>
          </a:endParaRPr>
        </a:p>
      </dgm:t>
    </dgm:pt>
    <dgm:pt modelId="{CD8E20F6-53AC-40E5-BC10-CF6CABF96822}" type="sibTrans" cxnId="{3A03BBD1-048A-49CE-9086-F7DC20845308}">
      <dgm:prSet/>
      <dgm:spPr/>
      <dgm:t>
        <a:bodyPr/>
        <a:lstStyle/>
        <a:p>
          <a:endParaRPr lang="en-US"/>
        </a:p>
      </dgm:t>
    </dgm:pt>
    <dgm:pt modelId="{8E3B6FF9-757F-48C9-B5A8-2C8FE8DB9CDB}" type="pres">
      <dgm:prSet presAssocID="{8E4B7C07-3E51-444D-806A-26AB3D2A95E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0B7915-676C-4340-9BB4-BA19B8686216}" type="pres">
      <dgm:prSet presAssocID="{336EDC6A-D0ED-4BED-91E6-1BC6A887D293}" presName="centerShape" presStyleLbl="node0" presStyleIdx="0" presStyleCnt="1" custScaleY="113423"/>
      <dgm:spPr/>
      <dgm:t>
        <a:bodyPr/>
        <a:lstStyle/>
        <a:p>
          <a:endParaRPr lang="en-US"/>
        </a:p>
      </dgm:t>
    </dgm:pt>
    <dgm:pt modelId="{FB725060-B9E0-4CD8-8CCF-F189E6554D8E}" type="pres">
      <dgm:prSet presAssocID="{1BBFF31D-810B-451C-AC19-391C97950F10}" presName="Name9" presStyleLbl="parChTrans1D2" presStyleIdx="0" presStyleCnt="5" custScaleY="113420"/>
      <dgm:spPr/>
      <dgm:t>
        <a:bodyPr/>
        <a:lstStyle/>
        <a:p>
          <a:endParaRPr lang="en-US"/>
        </a:p>
      </dgm:t>
    </dgm:pt>
    <dgm:pt modelId="{6F3A3041-C511-481F-A410-DD1DB1D47C52}" type="pres">
      <dgm:prSet presAssocID="{1BBFF31D-810B-451C-AC19-391C97950F10}" presName="connTx" presStyleLbl="parChTrans1D2" presStyleIdx="0" presStyleCnt="5"/>
      <dgm:spPr/>
      <dgm:t>
        <a:bodyPr/>
        <a:lstStyle/>
        <a:p>
          <a:endParaRPr lang="en-US"/>
        </a:p>
      </dgm:t>
    </dgm:pt>
    <dgm:pt modelId="{75F91970-0F6B-4950-A6A4-7CDFDBBF0C25}" type="pres">
      <dgm:prSet presAssocID="{814A119F-546C-42B9-B0B4-5168EAF887CF}" presName="node" presStyleLbl="node1" presStyleIdx="0" presStyleCnt="5" custScaleY="1134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2093FC-4098-4B8A-99B8-6035B80FDE98}" type="pres">
      <dgm:prSet presAssocID="{9DA7EE87-E900-4D4E-8ADF-C4A7EFAB46C6}" presName="Name9" presStyleLbl="parChTrans1D2" presStyleIdx="1" presStyleCnt="5" custScaleY="113420"/>
      <dgm:spPr/>
      <dgm:t>
        <a:bodyPr/>
        <a:lstStyle/>
        <a:p>
          <a:endParaRPr lang="en-US"/>
        </a:p>
      </dgm:t>
    </dgm:pt>
    <dgm:pt modelId="{563BD2CE-688A-4CAA-A4FA-34602EB9E52E}" type="pres">
      <dgm:prSet presAssocID="{9DA7EE87-E900-4D4E-8ADF-C4A7EFAB46C6}" presName="connTx" presStyleLbl="parChTrans1D2" presStyleIdx="1" presStyleCnt="5"/>
      <dgm:spPr/>
      <dgm:t>
        <a:bodyPr/>
        <a:lstStyle/>
        <a:p>
          <a:endParaRPr lang="en-US"/>
        </a:p>
      </dgm:t>
    </dgm:pt>
    <dgm:pt modelId="{B9F197FA-0A4C-4432-B5F4-14B54E979C42}" type="pres">
      <dgm:prSet presAssocID="{29B7D65E-CC09-4627-B73E-E640DCEB12ED}" presName="node" presStyleLbl="node1" presStyleIdx="1" presStyleCnt="5" custScaleY="1134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513EA3-AB58-4AFB-A118-5D0BAE043069}" type="pres">
      <dgm:prSet presAssocID="{3598F61D-56A8-498F-B65B-5C6558998531}" presName="Name9" presStyleLbl="parChTrans1D2" presStyleIdx="2" presStyleCnt="5" custScaleY="113420"/>
      <dgm:spPr/>
      <dgm:t>
        <a:bodyPr/>
        <a:lstStyle/>
        <a:p>
          <a:endParaRPr lang="en-US"/>
        </a:p>
      </dgm:t>
    </dgm:pt>
    <dgm:pt modelId="{587F37A1-CD8E-4D6B-861F-BDA81BB3FFC0}" type="pres">
      <dgm:prSet presAssocID="{3598F61D-56A8-498F-B65B-5C6558998531}" presName="connTx" presStyleLbl="parChTrans1D2" presStyleIdx="2" presStyleCnt="5"/>
      <dgm:spPr/>
      <dgm:t>
        <a:bodyPr/>
        <a:lstStyle/>
        <a:p>
          <a:endParaRPr lang="en-US"/>
        </a:p>
      </dgm:t>
    </dgm:pt>
    <dgm:pt modelId="{7470BE42-BA6B-46E9-9012-42E2A14E39F8}" type="pres">
      <dgm:prSet presAssocID="{A1E27316-073A-4E07-89D0-F67ED9171E7A}" presName="node" presStyleLbl="node1" presStyleIdx="2" presStyleCnt="5" custScaleY="1134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60C752-F554-49E1-BAD4-63A6C69BF8E8}" type="pres">
      <dgm:prSet presAssocID="{0F759B14-6FEC-4584-A860-FF72C54C6C88}" presName="Name9" presStyleLbl="parChTrans1D2" presStyleIdx="3" presStyleCnt="5" custScaleY="113420"/>
      <dgm:spPr/>
      <dgm:t>
        <a:bodyPr/>
        <a:lstStyle/>
        <a:p>
          <a:endParaRPr lang="en-US"/>
        </a:p>
      </dgm:t>
    </dgm:pt>
    <dgm:pt modelId="{07FB278A-553E-434D-AC98-E37D54B6049C}" type="pres">
      <dgm:prSet presAssocID="{0F759B14-6FEC-4584-A860-FF72C54C6C88}" presName="connTx" presStyleLbl="parChTrans1D2" presStyleIdx="3" presStyleCnt="5"/>
      <dgm:spPr/>
      <dgm:t>
        <a:bodyPr/>
        <a:lstStyle/>
        <a:p>
          <a:endParaRPr lang="en-US"/>
        </a:p>
      </dgm:t>
    </dgm:pt>
    <dgm:pt modelId="{312DB58F-ECEA-4E55-AD05-CAC430E1E593}" type="pres">
      <dgm:prSet presAssocID="{796DA9DF-A0B1-4783-8A28-948A41A32DF7}" presName="node" presStyleLbl="node1" presStyleIdx="3" presStyleCnt="5" custScaleY="1134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C81D59-7BB7-4852-A5B2-4D306E298BA1}" type="pres">
      <dgm:prSet presAssocID="{844ADF5B-F5B1-4671-90E2-5F2EF0E18085}" presName="Name9" presStyleLbl="parChTrans1D2" presStyleIdx="4" presStyleCnt="5"/>
      <dgm:spPr/>
      <dgm:t>
        <a:bodyPr/>
        <a:lstStyle/>
        <a:p>
          <a:endParaRPr lang="en-US"/>
        </a:p>
      </dgm:t>
    </dgm:pt>
    <dgm:pt modelId="{F88F89B4-4C33-4BB8-AD26-E17CDB063D1A}" type="pres">
      <dgm:prSet presAssocID="{844ADF5B-F5B1-4671-90E2-5F2EF0E18085}" presName="connTx" presStyleLbl="parChTrans1D2" presStyleIdx="4" presStyleCnt="5"/>
      <dgm:spPr/>
      <dgm:t>
        <a:bodyPr/>
        <a:lstStyle/>
        <a:p>
          <a:endParaRPr lang="en-US"/>
        </a:p>
      </dgm:t>
    </dgm:pt>
    <dgm:pt modelId="{87659D89-3683-4701-B2AC-AE8D66BB8E8F}" type="pres">
      <dgm:prSet presAssocID="{9C2C2015-FBEB-4CFE-B9B8-54AAD3F48A4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3CCDE7-B40B-49A7-B86C-FDFDA40731F6}" srcId="{336EDC6A-D0ED-4BED-91E6-1BC6A887D293}" destId="{814A119F-546C-42B9-B0B4-5168EAF887CF}" srcOrd="0" destOrd="0" parTransId="{1BBFF31D-810B-451C-AC19-391C97950F10}" sibTransId="{B4467D78-E42E-4D55-B352-347F6C45D1F0}"/>
    <dgm:cxn modelId="{5ED66690-8921-45E4-8822-E662A5954074}" type="presOf" srcId="{844ADF5B-F5B1-4671-90E2-5F2EF0E18085}" destId="{F88F89B4-4C33-4BB8-AD26-E17CDB063D1A}" srcOrd="1" destOrd="0" presId="urn:microsoft.com/office/officeart/2005/8/layout/radial1"/>
    <dgm:cxn modelId="{DC320D29-033C-4BC5-9B14-58F9D13E614F}" type="presOf" srcId="{1BBFF31D-810B-451C-AC19-391C97950F10}" destId="{FB725060-B9E0-4CD8-8CCF-F189E6554D8E}" srcOrd="0" destOrd="0" presId="urn:microsoft.com/office/officeart/2005/8/layout/radial1"/>
    <dgm:cxn modelId="{E23FBE87-103E-479A-BEDC-6BD97F340C8D}" type="presOf" srcId="{796DA9DF-A0B1-4783-8A28-948A41A32DF7}" destId="{312DB58F-ECEA-4E55-AD05-CAC430E1E593}" srcOrd="0" destOrd="0" presId="urn:microsoft.com/office/officeart/2005/8/layout/radial1"/>
    <dgm:cxn modelId="{E22E42AB-3BC9-40C6-A2C1-6F79BEA1832D}" type="presOf" srcId="{9DA7EE87-E900-4D4E-8ADF-C4A7EFAB46C6}" destId="{272093FC-4098-4B8A-99B8-6035B80FDE98}" srcOrd="0" destOrd="0" presId="urn:microsoft.com/office/officeart/2005/8/layout/radial1"/>
    <dgm:cxn modelId="{2D666448-9D45-4588-B06A-87EAF89B5125}" type="presOf" srcId="{1BBFF31D-810B-451C-AC19-391C97950F10}" destId="{6F3A3041-C511-481F-A410-DD1DB1D47C52}" srcOrd="1" destOrd="0" presId="urn:microsoft.com/office/officeart/2005/8/layout/radial1"/>
    <dgm:cxn modelId="{280911C7-2668-495E-975C-6A21AEA37A81}" type="presOf" srcId="{9C2C2015-FBEB-4CFE-B9B8-54AAD3F48A46}" destId="{87659D89-3683-4701-B2AC-AE8D66BB8E8F}" srcOrd="0" destOrd="0" presId="urn:microsoft.com/office/officeart/2005/8/layout/radial1"/>
    <dgm:cxn modelId="{B1D82CB2-4757-454C-A146-5E66576CDBFD}" srcId="{336EDC6A-D0ED-4BED-91E6-1BC6A887D293}" destId="{A1E27316-073A-4E07-89D0-F67ED9171E7A}" srcOrd="2" destOrd="0" parTransId="{3598F61D-56A8-498F-B65B-5C6558998531}" sibTransId="{8A18ED63-FDB9-4955-AE48-D98FA1266B59}"/>
    <dgm:cxn modelId="{20C05D20-59BD-46BD-8232-E73B6EE43FD8}" type="presOf" srcId="{814A119F-546C-42B9-B0B4-5168EAF887CF}" destId="{75F91970-0F6B-4950-A6A4-7CDFDBBF0C25}" srcOrd="0" destOrd="0" presId="urn:microsoft.com/office/officeart/2005/8/layout/radial1"/>
    <dgm:cxn modelId="{0844A4DD-BE4B-4B90-BB27-FB8C59085316}" type="presOf" srcId="{29B7D65E-CC09-4627-B73E-E640DCEB12ED}" destId="{B9F197FA-0A4C-4432-B5F4-14B54E979C42}" srcOrd="0" destOrd="0" presId="urn:microsoft.com/office/officeart/2005/8/layout/radial1"/>
    <dgm:cxn modelId="{DA482D10-20E1-433C-A8B5-19ECDD55BCAC}" type="presOf" srcId="{3598F61D-56A8-498F-B65B-5C6558998531}" destId="{587F37A1-CD8E-4D6B-861F-BDA81BB3FFC0}" srcOrd="1" destOrd="0" presId="urn:microsoft.com/office/officeart/2005/8/layout/radial1"/>
    <dgm:cxn modelId="{DE307F89-7849-4AC1-85C7-D212435E611A}" type="presOf" srcId="{9DA7EE87-E900-4D4E-8ADF-C4A7EFAB46C6}" destId="{563BD2CE-688A-4CAA-A4FA-34602EB9E52E}" srcOrd="1" destOrd="0" presId="urn:microsoft.com/office/officeart/2005/8/layout/radial1"/>
    <dgm:cxn modelId="{EC94CC33-77E9-4B21-BE66-E652EEEE24F2}" type="presOf" srcId="{0F759B14-6FEC-4584-A860-FF72C54C6C88}" destId="{CA60C752-F554-49E1-BAD4-63A6C69BF8E8}" srcOrd="0" destOrd="0" presId="urn:microsoft.com/office/officeart/2005/8/layout/radial1"/>
    <dgm:cxn modelId="{CF4F0D65-3E60-4EEC-ADF8-D96B6D115F30}" srcId="{8E4B7C07-3E51-444D-806A-26AB3D2A95EC}" destId="{336EDC6A-D0ED-4BED-91E6-1BC6A887D293}" srcOrd="0" destOrd="0" parTransId="{91CFAB47-2CB8-4D70-A0D8-BF349C6923D4}" sibTransId="{685DDF75-5353-4B4B-B94B-E0686284F048}"/>
    <dgm:cxn modelId="{3A03BBD1-048A-49CE-9086-F7DC20845308}" srcId="{336EDC6A-D0ED-4BED-91E6-1BC6A887D293}" destId="{9C2C2015-FBEB-4CFE-B9B8-54AAD3F48A46}" srcOrd="4" destOrd="0" parTransId="{844ADF5B-F5B1-4671-90E2-5F2EF0E18085}" sibTransId="{CD8E20F6-53AC-40E5-BC10-CF6CABF96822}"/>
    <dgm:cxn modelId="{DAB56A0E-AC87-4231-8FBD-53F4A0630A5F}" srcId="{336EDC6A-D0ED-4BED-91E6-1BC6A887D293}" destId="{29B7D65E-CC09-4627-B73E-E640DCEB12ED}" srcOrd="1" destOrd="0" parTransId="{9DA7EE87-E900-4D4E-8ADF-C4A7EFAB46C6}" sibTransId="{C66EEBED-CCBD-438B-9FF3-472555B6499A}"/>
    <dgm:cxn modelId="{93AE8DE9-A3C0-4456-A171-59FAB5BBAAD9}" type="presOf" srcId="{844ADF5B-F5B1-4671-90E2-5F2EF0E18085}" destId="{6FC81D59-7BB7-4852-A5B2-4D306E298BA1}" srcOrd="0" destOrd="0" presId="urn:microsoft.com/office/officeart/2005/8/layout/radial1"/>
    <dgm:cxn modelId="{E71F817B-483B-444E-93BB-79320372043A}" type="presOf" srcId="{0F759B14-6FEC-4584-A860-FF72C54C6C88}" destId="{07FB278A-553E-434D-AC98-E37D54B6049C}" srcOrd="1" destOrd="0" presId="urn:microsoft.com/office/officeart/2005/8/layout/radial1"/>
    <dgm:cxn modelId="{6FA8F157-C6D7-4F95-A3F2-6690786C0E16}" type="presOf" srcId="{A1E27316-073A-4E07-89D0-F67ED9171E7A}" destId="{7470BE42-BA6B-46E9-9012-42E2A14E39F8}" srcOrd="0" destOrd="0" presId="urn:microsoft.com/office/officeart/2005/8/layout/radial1"/>
    <dgm:cxn modelId="{21EA77F7-E925-4765-A84D-BA52E00B7ACD}" type="presOf" srcId="{3598F61D-56A8-498F-B65B-5C6558998531}" destId="{52513EA3-AB58-4AFB-A118-5D0BAE043069}" srcOrd="0" destOrd="0" presId="urn:microsoft.com/office/officeart/2005/8/layout/radial1"/>
    <dgm:cxn modelId="{FE823C4E-AA48-47EA-93E3-2EEEDB510881}" type="presOf" srcId="{8E4B7C07-3E51-444D-806A-26AB3D2A95EC}" destId="{8E3B6FF9-757F-48C9-B5A8-2C8FE8DB9CDB}" srcOrd="0" destOrd="0" presId="urn:microsoft.com/office/officeart/2005/8/layout/radial1"/>
    <dgm:cxn modelId="{30BF9DBC-A42E-4354-A2DA-6BC0FD74A86E}" srcId="{336EDC6A-D0ED-4BED-91E6-1BC6A887D293}" destId="{796DA9DF-A0B1-4783-8A28-948A41A32DF7}" srcOrd="3" destOrd="0" parTransId="{0F759B14-6FEC-4584-A860-FF72C54C6C88}" sibTransId="{34C3D764-44C6-4FF3-9CD8-74CBBABCD42A}"/>
    <dgm:cxn modelId="{C3D8F7F0-A85C-4C01-BDD3-9CCDD7D4368D}" type="presOf" srcId="{336EDC6A-D0ED-4BED-91E6-1BC6A887D293}" destId="{250B7915-676C-4340-9BB4-BA19B8686216}" srcOrd="0" destOrd="0" presId="urn:microsoft.com/office/officeart/2005/8/layout/radial1"/>
    <dgm:cxn modelId="{D6B11134-BFBB-4FE4-B976-08C5681A0E73}" type="presParOf" srcId="{8E3B6FF9-757F-48C9-B5A8-2C8FE8DB9CDB}" destId="{250B7915-676C-4340-9BB4-BA19B8686216}" srcOrd="0" destOrd="0" presId="urn:microsoft.com/office/officeart/2005/8/layout/radial1"/>
    <dgm:cxn modelId="{51E6FC92-D4BA-47DE-8F37-64435388D7FE}" type="presParOf" srcId="{8E3B6FF9-757F-48C9-B5A8-2C8FE8DB9CDB}" destId="{FB725060-B9E0-4CD8-8CCF-F189E6554D8E}" srcOrd="1" destOrd="0" presId="urn:microsoft.com/office/officeart/2005/8/layout/radial1"/>
    <dgm:cxn modelId="{6788F82C-1122-43A5-85EA-2EBDD9336AF1}" type="presParOf" srcId="{FB725060-B9E0-4CD8-8CCF-F189E6554D8E}" destId="{6F3A3041-C511-481F-A410-DD1DB1D47C52}" srcOrd="0" destOrd="0" presId="urn:microsoft.com/office/officeart/2005/8/layout/radial1"/>
    <dgm:cxn modelId="{14F51118-67B0-4A92-930A-64BA59A21750}" type="presParOf" srcId="{8E3B6FF9-757F-48C9-B5A8-2C8FE8DB9CDB}" destId="{75F91970-0F6B-4950-A6A4-7CDFDBBF0C25}" srcOrd="2" destOrd="0" presId="urn:microsoft.com/office/officeart/2005/8/layout/radial1"/>
    <dgm:cxn modelId="{2A3C11F1-2AB8-4380-AE4D-2DCEB8280299}" type="presParOf" srcId="{8E3B6FF9-757F-48C9-B5A8-2C8FE8DB9CDB}" destId="{272093FC-4098-4B8A-99B8-6035B80FDE98}" srcOrd="3" destOrd="0" presId="urn:microsoft.com/office/officeart/2005/8/layout/radial1"/>
    <dgm:cxn modelId="{527F853A-7FEB-4DA4-ACB3-E7B5992A6B05}" type="presParOf" srcId="{272093FC-4098-4B8A-99B8-6035B80FDE98}" destId="{563BD2CE-688A-4CAA-A4FA-34602EB9E52E}" srcOrd="0" destOrd="0" presId="urn:microsoft.com/office/officeart/2005/8/layout/radial1"/>
    <dgm:cxn modelId="{F8D94978-D6B4-4E6D-B7AF-A749A89E3798}" type="presParOf" srcId="{8E3B6FF9-757F-48C9-B5A8-2C8FE8DB9CDB}" destId="{B9F197FA-0A4C-4432-B5F4-14B54E979C42}" srcOrd="4" destOrd="0" presId="urn:microsoft.com/office/officeart/2005/8/layout/radial1"/>
    <dgm:cxn modelId="{A935549B-9AD5-47B5-91CA-4B40D939FA55}" type="presParOf" srcId="{8E3B6FF9-757F-48C9-B5A8-2C8FE8DB9CDB}" destId="{52513EA3-AB58-4AFB-A118-5D0BAE043069}" srcOrd="5" destOrd="0" presId="urn:microsoft.com/office/officeart/2005/8/layout/radial1"/>
    <dgm:cxn modelId="{1F54F4C8-2DDD-438C-A100-268AD80DF554}" type="presParOf" srcId="{52513EA3-AB58-4AFB-A118-5D0BAE043069}" destId="{587F37A1-CD8E-4D6B-861F-BDA81BB3FFC0}" srcOrd="0" destOrd="0" presId="urn:microsoft.com/office/officeart/2005/8/layout/radial1"/>
    <dgm:cxn modelId="{BA35B458-BF77-44C1-A1FD-502CC5C5C03B}" type="presParOf" srcId="{8E3B6FF9-757F-48C9-B5A8-2C8FE8DB9CDB}" destId="{7470BE42-BA6B-46E9-9012-42E2A14E39F8}" srcOrd="6" destOrd="0" presId="urn:microsoft.com/office/officeart/2005/8/layout/radial1"/>
    <dgm:cxn modelId="{0AA449FA-A81E-42DF-BDCE-4D08BA9C5BFF}" type="presParOf" srcId="{8E3B6FF9-757F-48C9-B5A8-2C8FE8DB9CDB}" destId="{CA60C752-F554-49E1-BAD4-63A6C69BF8E8}" srcOrd="7" destOrd="0" presId="urn:microsoft.com/office/officeart/2005/8/layout/radial1"/>
    <dgm:cxn modelId="{289955C6-F7A7-4903-AFDE-B1A23358A485}" type="presParOf" srcId="{CA60C752-F554-49E1-BAD4-63A6C69BF8E8}" destId="{07FB278A-553E-434D-AC98-E37D54B6049C}" srcOrd="0" destOrd="0" presId="urn:microsoft.com/office/officeart/2005/8/layout/radial1"/>
    <dgm:cxn modelId="{F7458B79-ED85-46AA-9115-0AB9873499F8}" type="presParOf" srcId="{8E3B6FF9-757F-48C9-B5A8-2C8FE8DB9CDB}" destId="{312DB58F-ECEA-4E55-AD05-CAC430E1E593}" srcOrd="8" destOrd="0" presId="urn:microsoft.com/office/officeart/2005/8/layout/radial1"/>
    <dgm:cxn modelId="{6976EBD9-8913-4B39-AC02-5CE155DE1CF7}" type="presParOf" srcId="{8E3B6FF9-757F-48C9-B5A8-2C8FE8DB9CDB}" destId="{6FC81D59-7BB7-4852-A5B2-4D306E298BA1}" srcOrd="9" destOrd="0" presId="urn:microsoft.com/office/officeart/2005/8/layout/radial1"/>
    <dgm:cxn modelId="{D38CBAF4-8164-466B-809B-67F8700DA224}" type="presParOf" srcId="{6FC81D59-7BB7-4852-A5B2-4D306E298BA1}" destId="{F88F89B4-4C33-4BB8-AD26-E17CDB063D1A}" srcOrd="0" destOrd="0" presId="urn:microsoft.com/office/officeart/2005/8/layout/radial1"/>
    <dgm:cxn modelId="{1942A24B-8393-44A7-AFC0-E9C06F2A285F}" type="presParOf" srcId="{8E3B6FF9-757F-48C9-B5A8-2C8FE8DB9CDB}" destId="{87659D89-3683-4701-B2AC-AE8D66BB8E8F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4B7C07-3E51-444D-806A-26AB3D2A95EC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6EDC6A-D0ED-4BED-91E6-1BC6A887D293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280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Bản tóm tắt 5 số</a:t>
          </a:r>
          <a:endParaRPr lang="en-US" sz="280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CFAB47-2CB8-4D70-A0D8-BF349C6923D4}" type="parTrans" cxnId="{CF4F0D65-3E60-4EEC-ADF8-D96B6D115F30}">
      <dgm:prSet/>
      <dgm:spPr/>
      <dgm:t>
        <a:bodyPr/>
        <a:lstStyle/>
        <a:p>
          <a:endParaRPr lang="en-US"/>
        </a:p>
      </dgm:t>
    </dgm:pt>
    <dgm:pt modelId="{685DDF75-5353-4B4B-B94B-E0686284F048}" type="sibTrans" cxnId="{CF4F0D65-3E60-4EEC-ADF8-D96B6D115F30}">
      <dgm:prSet/>
      <dgm:spPr/>
      <dgm:t>
        <a:bodyPr/>
        <a:lstStyle/>
        <a:p>
          <a:endParaRPr lang="en-US"/>
        </a:p>
      </dgm:t>
    </dgm:pt>
    <dgm:pt modelId="{814A119F-546C-42B9-B0B4-5168EAF887CF}">
      <dgm:prSet phldrT="[Tex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1BBFF31D-810B-451C-AC19-391C97950F10}" type="parTrans" cxnId="{1D3CCDE7-B40B-49A7-B86C-FDFDA40731F6}">
      <dgm:prSet custT="1"/>
      <dgm:spPr/>
      <dgm:t>
        <a:bodyPr/>
        <a:lstStyle/>
        <a:p>
          <a:endParaRPr lang="en-US" sz="280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467D78-E42E-4D55-B352-347F6C45D1F0}" type="sibTrans" cxnId="{1D3CCDE7-B40B-49A7-B86C-FDFDA40731F6}">
      <dgm:prSet/>
      <dgm:spPr/>
      <dgm:t>
        <a:bodyPr/>
        <a:lstStyle/>
        <a:p>
          <a:endParaRPr lang="en-US"/>
        </a:p>
      </dgm:t>
    </dgm:pt>
    <dgm:pt modelId="{29B7D65E-CC09-4627-B73E-E640DCEB12ED}">
      <dgm:prSet phldrT="[Text]" custT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9DA7EE87-E900-4D4E-8ADF-C4A7EFAB46C6}" type="parTrans" cxnId="{DAB56A0E-AC87-4231-8FBD-53F4A0630A5F}">
      <dgm:prSet custT="1"/>
      <dgm:spPr/>
      <dgm:t>
        <a:bodyPr/>
        <a:lstStyle/>
        <a:p>
          <a:endParaRPr lang="en-US" sz="280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6EEBED-CCBD-438B-9FF3-472555B6499A}" type="sibTrans" cxnId="{DAB56A0E-AC87-4231-8FBD-53F4A0630A5F}">
      <dgm:prSet/>
      <dgm:spPr/>
      <dgm:t>
        <a:bodyPr/>
        <a:lstStyle/>
        <a:p>
          <a:endParaRPr lang="en-US"/>
        </a:p>
      </dgm:t>
    </dgm:pt>
    <dgm:pt modelId="{A1E27316-073A-4E07-89D0-F67ED9171E7A}">
      <dgm:prSet phldrT="[Text]" custT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3598F61D-56A8-498F-B65B-5C6558998531}" type="parTrans" cxnId="{B1D82CB2-4757-454C-A146-5E66576CDBFD}">
      <dgm:prSet custT="1"/>
      <dgm:spPr/>
      <dgm:t>
        <a:bodyPr/>
        <a:lstStyle/>
        <a:p>
          <a:endParaRPr lang="en-US" sz="280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18ED63-FDB9-4955-AE48-D98FA1266B59}" type="sibTrans" cxnId="{B1D82CB2-4757-454C-A146-5E66576CDBFD}">
      <dgm:prSet/>
      <dgm:spPr/>
      <dgm:t>
        <a:bodyPr/>
        <a:lstStyle/>
        <a:p>
          <a:endParaRPr lang="en-US"/>
        </a:p>
      </dgm:t>
    </dgm:pt>
    <dgm:pt modelId="{796DA9DF-A0B1-4783-8A28-948A41A32DF7}">
      <dgm:prSet phldrT="[Text]" custT="1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0F759B14-6FEC-4584-A860-FF72C54C6C88}" type="parTrans" cxnId="{30BF9DBC-A42E-4354-A2DA-6BC0FD74A86E}">
      <dgm:prSet custT="1"/>
      <dgm:spPr/>
      <dgm:t>
        <a:bodyPr/>
        <a:lstStyle/>
        <a:p>
          <a:endParaRPr lang="en-US" sz="280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C3D764-44C6-4FF3-9CD8-74CBBABCD42A}" type="sibTrans" cxnId="{30BF9DBC-A42E-4354-A2DA-6BC0FD74A86E}">
      <dgm:prSet/>
      <dgm:spPr/>
      <dgm:t>
        <a:bodyPr/>
        <a:lstStyle/>
        <a:p>
          <a:endParaRPr lang="en-US"/>
        </a:p>
      </dgm:t>
    </dgm:pt>
    <dgm:pt modelId="{9C2C2015-FBEB-4CFE-B9B8-54AAD3F48A46}">
      <dgm:prSet phldrT="[Text]" custT="1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844ADF5B-F5B1-4671-90E2-5F2EF0E18085}" type="parTrans" cxnId="{3A03BBD1-048A-49CE-9086-F7DC20845308}">
      <dgm:prSet custT="1"/>
      <dgm:spPr/>
      <dgm:t>
        <a:bodyPr/>
        <a:lstStyle/>
        <a:p>
          <a:endParaRPr lang="en-US" sz="2800">
            <a:solidFill>
              <a:srgbClr val="FF0000"/>
            </a:solidFill>
          </a:endParaRPr>
        </a:p>
      </dgm:t>
    </dgm:pt>
    <dgm:pt modelId="{CD8E20F6-53AC-40E5-BC10-CF6CABF96822}" type="sibTrans" cxnId="{3A03BBD1-048A-49CE-9086-F7DC20845308}">
      <dgm:prSet/>
      <dgm:spPr/>
      <dgm:t>
        <a:bodyPr/>
        <a:lstStyle/>
        <a:p>
          <a:endParaRPr lang="en-US"/>
        </a:p>
      </dgm:t>
    </dgm:pt>
    <dgm:pt modelId="{8E3B6FF9-757F-48C9-B5A8-2C8FE8DB9CDB}" type="pres">
      <dgm:prSet presAssocID="{8E4B7C07-3E51-444D-806A-26AB3D2A95E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50B7915-676C-4340-9BB4-BA19B8686216}" type="pres">
      <dgm:prSet presAssocID="{336EDC6A-D0ED-4BED-91E6-1BC6A887D293}" presName="centerShape" presStyleLbl="node0" presStyleIdx="0" presStyleCnt="1" custScaleY="113423"/>
      <dgm:spPr/>
      <dgm:t>
        <a:bodyPr/>
        <a:lstStyle/>
        <a:p>
          <a:endParaRPr lang="en-US"/>
        </a:p>
      </dgm:t>
    </dgm:pt>
    <dgm:pt modelId="{FB725060-B9E0-4CD8-8CCF-F189E6554D8E}" type="pres">
      <dgm:prSet presAssocID="{1BBFF31D-810B-451C-AC19-391C97950F10}" presName="Name9" presStyleLbl="parChTrans1D2" presStyleIdx="0" presStyleCnt="5" custScaleY="113420"/>
      <dgm:spPr/>
    </dgm:pt>
    <dgm:pt modelId="{6F3A3041-C511-481F-A410-DD1DB1D47C52}" type="pres">
      <dgm:prSet presAssocID="{1BBFF31D-810B-451C-AC19-391C97950F10}" presName="connTx" presStyleLbl="parChTrans1D2" presStyleIdx="0" presStyleCnt="5"/>
      <dgm:spPr/>
    </dgm:pt>
    <dgm:pt modelId="{75F91970-0F6B-4950-A6A4-7CDFDBBF0C25}" type="pres">
      <dgm:prSet presAssocID="{814A119F-546C-42B9-B0B4-5168EAF887CF}" presName="node" presStyleLbl="node1" presStyleIdx="0" presStyleCnt="5" custScaleY="113423">
        <dgm:presLayoutVars>
          <dgm:bulletEnabled val="1"/>
        </dgm:presLayoutVars>
      </dgm:prSet>
      <dgm:spPr/>
    </dgm:pt>
    <dgm:pt modelId="{272093FC-4098-4B8A-99B8-6035B80FDE98}" type="pres">
      <dgm:prSet presAssocID="{9DA7EE87-E900-4D4E-8ADF-C4A7EFAB46C6}" presName="Name9" presStyleLbl="parChTrans1D2" presStyleIdx="1" presStyleCnt="5" custScaleY="113420"/>
      <dgm:spPr/>
    </dgm:pt>
    <dgm:pt modelId="{563BD2CE-688A-4CAA-A4FA-34602EB9E52E}" type="pres">
      <dgm:prSet presAssocID="{9DA7EE87-E900-4D4E-8ADF-C4A7EFAB46C6}" presName="connTx" presStyleLbl="parChTrans1D2" presStyleIdx="1" presStyleCnt="5"/>
      <dgm:spPr/>
    </dgm:pt>
    <dgm:pt modelId="{B9F197FA-0A4C-4432-B5F4-14B54E979C42}" type="pres">
      <dgm:prSet presAssocID="{29B7D65E-CC09-4627-B73E-E640DCEB12ED}" presName="node" presStyleLbl="node1" presStyleIdx="1" presStyleCnt="5" custScaleY="1134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513EA3-AB58-4AFB-A118-5D0BAE043069}" type="pres">
      <dgm:prSet presAssocID="{3598F61D-56A8-498F-B65B-5C6558998531}" presName="Name9" presStyleLbl="parChTrans1D2" presStyleIdx="2" presStyleCnt="5" custScaleY="113420"/>
      <dgm:spPr/>
    </dgm:pt>
    <dgm:pt modelId="{587F37A1-CD8E-4D6B-861F-BDA81BB3FFC0}" type="pres">
      <dgm:prSet presAssocID="{3598F61D-56A8-498F-B65B-5C6558998531}" presName="connTx" presStyleLbl="parChTrans1D2" presStyleIdx="2" presStyleCnt="5"/>
      <dgm:spPr/>
    </dgm:pt>
    <dgm:pt modelId="{7470BE42-BA6B-46E9-9012-42E2A14E39F8}" type="pres">
      <dgm:prSet presAssocID="{A1E27316-073A-4E07-89D0-F67ED9171E7A}" presName="node" presStyleLbl="node1" presStyleIdx="2" presStyleCnt="5" custScaleY="1134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60C752-F554-49E1-BAD4-63A6C69BF8E8}" type="pres">
      <dgm:prSet presAssocID="{0F759B14-6FEC-4584-A860-FF72C54C6C88}" presName="Name9" presStyleLbl="parChTrans1D2" presStyleIdx="3" presStyleCnt="5" custScaleY="113420"/>
      <dgm:spPr/>
    </dgm:pt>
    <dgm:pt modelId="{07FB278A-553E-434D-AC98-E37D54B6049C}" type="pres">
      <dgm:prSet presAssocID="{0F759B14-6FEC-4584-A860-FF72C54C6C88}" presName="connTx" presStyleLbl="parChTrans1D2" presStyleIdx="3" presStyleCnt="5"/>
      <dgm:spPr/>
    </dgm:pt>
    <dgm:pt modelId="{312DB58F-ECEA-4E55-AD05-CAC430E1E593}" type="pres">
      <dgm:prSet presAssocID="{796DA9DF-A0B1-4783-8A28-948A41A32DF7}" presName="node" presStyleLbl="node1" presStyleIdx="3" presStyleCnt="5" custScaleY="113423">
        <dgm:presLayoutVars>
          <dgm:bulletEnabled val="1"/>
        </dgm:presLayoutVars>
      </dgm:prSet>
      <dgm:spPr/>
    </dgm:pt>
    <dgm:pt modelId="{6FC81D59-7BB7-4852-A5B2-4D306E298BA1}" type="pres">
      <dgm:prSet presAssocID="{844ADF5B-F5B1-4671-90E2-5F2EF0E18085}" presName="Name9" presStyleLbl="parChTrans1D2" presStyleIdx="4" presStyleCnt="5"/>
      <dgm:spPr/>
    </dgm:pt>
    <dgm:pt modelId="{F88F89B4-4C33-4BB8-AD26-E17CDB063D1A}" type="pres">
      <dgm:prSet presAssocID="{844ADF5B-F5B1-4671-90E2-5F2EF0E18085}" presName="connTx" presStyleLbl="parChTrans1D2" presStyleIdx="4" presStyleCnt="5"/>
      <dgm:spPr/>
    </dgm:pt>
    <dgm:pt modelId="{87659D89-3683-4701-B2AC-AE8D66BB8E8F}" type="pres">
      <dgm:prSet presAssocID="{9C2C2015-FBEB-4CFE-B9B8-54AAD3F48A4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3CCDE7-B40B-49A7-B86C-FDFDA40731F6}" srcId="{336EDC6A-D0ED-4BED-91E6-1BC6A887D293}" destId="{814A119F-546C-42B9-B0B4-5168EAF887CF}" srcOrd="0" destOrd="0" parTransId="{1BBFF31D-810B-451C-AC19-391C97950F10}" sibTransId="{B4467D78-E42E-4D55-B352-347F6C45D1F0}"/>
    <dgm:cxn modelId="{5ED66690-8921-45E4-8822-E662A5954074}" type="presOf" srcId="{844ADF5B-F5B1-4671-90E2-5F2EF0E18085}" destId="{F88F89B4-4C33-4BB8-AD26-E17CDB063D1A}" srcOrd="1" destOrd="0" presId="urn:microsoft.com/office/officeart/2005/8/layout/radial1"/>
    <dgm:cxn modelId="{DC320D29-033C-4BC5-9B14-58F9D13E614F}" type="presOf" srcId="{1BBFF31D-810B-451C-AC19-391C97950F10}" destId="{FB725060-B9E0-4CD8-8CCF-F189E6554D8E}" srcOrd="0" destOrd="0" presId="urn:microsoft.com/office/officeart/2005/8/layout/radial1"/>
    <dgm:cxn modelId="{E23FBE87-103E-479A-BEDC-6BD97F340C8D}" type="presOf" srcId="{796DA9DF-A0B1-4783-8A28-948A41A32DF7}" destId="{312DB58F-ECEA-4E55-AD05-CAC430E1E593}" srcOrd="0" destOrd="0" presId="urn:microsoft.com/office/officeart/2005/8/layout/radial1"/>
    <dgm:cxn modelId="{E22E42AB-3BC9-40C6-A2C1-6F79BEA1832D}" type="presOf" srcId="{9DA7EE87-E900-4D4E-8ADF-C4A7EFAB46C6}" destId="{272093FC-4098-4B8A-99B8-6035B80FDE98}" srcOrd="0" destOrd="0" presId="urn:microsoft.com/office/officeart/2005/8/layout/radial1"/>
    <dgm:cxn modelId="{2D666448-9D45-4588-B06A-87EAF89B5125}" type="presOf" srcId="{1BBFF31D-810B-451C-AC19-391C97950F10}" destId="{6F3A3041-C511-481F-A410-DD1DB1D47C52}" srcOrd="1" destOrd="0" presId="urn:microsoft.com/office/officeart/2005/8/layout/radial1"/>
    <dgm:cxn modelId="{280911C7-2668-495E-975C-6A21AEA37A81}" type="presOf" srcId="{9C2C2015-FBEB-4CFE-B9B8-54AAD3F48A46}" destId="{87659D89-3683-4701-B2AC-AE8D66BB8E8F}" srcOrd="0" destOrd="0" presId="urn:microsoft.com/office/officeart/2005/8/layout/radial1"/>
    <dgm:cxn modelId="{B1D82CB2-4757-454C-A146-5E66576CDBFD}" srcId="{336EDC6A-D0ED-4BED-91E6-1BC6A887D293}" destId="{A1E27316-073A-4E07-89D0-F67ED9171E7A}" srcOrd="2" destOrd="0" parTransId="{3598F61D-56A8-498F-B65B-5C6558998531}" sibTransId="{8A18ED63-FDB9-4955-AE48-D98FA1266B59}"/>
    <dgm:cxn modelId="{20C05D20-59BD-46BD-8232-E73B6EE43FD8}" type="presOf" srcId="{814A119F-546C-42B9-B0B4-5168EAF887CF}" destId="{75F91970-0F6B-4950-A6A4-7CDFDBBF0C25}" srcOrd="0" destOrd="0" presId="urn:microsoft.com/office/officeart/2005/8/layout/radial1"/>
    <dgm:cxn modelId="{0844A4DD-BE4B-4B90-BB27-FB8C59085316}" type="presOf" srcId="{29B7D65E-CC09-4627-B73E-E640DCEB12ED}" destId="{B9F197FA-0A4C-4432-B5F4-14B54E979C42}" srcOrd="0" destOrd="0" presId="urn:microsoft.com/office/officeart/2005/8/layout/radial1"/>
    <dgm:cxn modelId="{DA482D10-20E1-433C-A8B5-19ECDD55BCAC}" type="presOf" srcId="{3598F61D-56A8-498F-B65B-5C6558998531}" destId="{587F37A1-CD8E-4D6B-861F-BDA81BB3FFC0}" srcOrd="1" destOrd="0" presId="urn:microsoft.com/office/officeart/2005/8/layout/radial1"/>
    <dgm:cxn modelId="{DE307F89-7849-4AC1-85C7-D212435E611A}" type="presOf" srcId="{9DA7EE87-E900-4D4E-8ADF-C4A7EFAB46C6}" destId="{563BD2CE-688A-4CAA-A4FA-34602EB9E52E}" srcOrd="1" destOrd="0" presId="urn:microsoft.com/office/officeart/2005/8/layout/radial1"/>
    <dgm:cxn modelId="{EC94CC33-77E9-4B21-BE66-E652EEEE24F2}" type="presOf" srcId="{0F759B14-6FEC-4584-A860-FF72C54C6C88}" destId="{CA60C752-F554-49E1-BAD4-63A6C69BF8E8}" srcOrd="0" destOrd="0" presId="urn:microsoft.com/office/officeart/2005/8/layout/radial1"/>
    <dgm:cxn modelId="{CF4F0D65-3E60-4EEC-ADF8-D96B6D115F30}" srcId="{8E4B7C07-3E51-444D-806A-26AB3D2A95EC}" destId="{336EDC6A-D0ED-4BED-91E6-1BC6A887D293}" srcOrd="0" destOrd="0" parTransId="{91CFAB47-2CB8-4D70-A0D8-BF349C6923D4}" sibTransId="{685DDF75-5353-4B4B-B94B-E0686284F048}"/>
    <dgm:cxn modelId="{3A03BBD1-048A-49CE-9086-F7DC20845308}" srcId="{336EDC6A-D0ED-4BED-91E6-1BC6A887D293}" destId="{9C2C2015-FBEB-4CFE-B9B8-54AAD3F48A46}" srcOrd="4" destOrd="0" parTransId="{844ADF5B-F5B1-4671-90E2-5F2EF0E18085}" sibTransId="{CD8E20F6-53AC-40E5-BC10-CF6CABF96822}"/>
    <dgm:cxn modelId="{DAB56A0E-AC87-4231-8FBD-53F4A0630A5F}" srcId="{336EDC6A-D0ED-4BED-91E6-1BC6A887D293}" destId="{29B7D65E-CC09-4627-B73E-E640DCEB12ED}" srcOrd="1" destOrd="0" parTransId="{9DA7EE87-E900-4D4E-8ADF-C4A7EFAB46C6}" sibTransId="{C66EEBED-CCBD-438B-9FF3-472555B6499A}"/>
    <dgm:cxn modelId="{93AE8DE9-A3C0-4456-A171-59FAB5BBAAD9}" type="presOf" srcId="{844ADF5B-F5B1-4671-90E2-5F2EF0E18085}" destId="{6FC81D59-7BB7-4852-A5B2-4D306E298BA1}" srcOrd="0" destOrd="0" presId="urn:microsoft.com/office/officeart/2005/8/layout/radial1"/>
    <dgm:cxn modelId="{E71F817B-483B-444E-93BB-79320372043A}" type="presOf" srcId="{0F759B14-6FEC-4584-A860-FF72C54C6C88}" destId="{07FB278A-553E-434D-AC98-E37D54B6049C}" srcOrd="1" destOrd="0" presId="urn:microsoft.com/office/officeart/2005/8/layout/radial1"/>
    <dgm:cxn modelId="{6FA8F157-C6D7-4F95-A3F2-6690786C0E16}" type="presOf" srcId="{A1E27316-073A-4E07-89D0-F67ED9171E7A}" destId="{7470BE42-BA6B-46E9-9012-42E2A14E39F8}" srcOrd="0" destOrd="0" presId="urn:microsoft.com/office/officeart/2005/8/layout/radial1"/>
    <dgm:cxn modelId="{21EA77F7-E925-4765-A84D-BA52E00B7ACD}" type="presOf" srcId="{3598F61D-56A8-498F-B65B-5C6558998531}" destId="{52513EA3-AB58-4AFB-A118-5D0BAE043069}" srcOrd="0" destOrd="0" presId="urn:microsoft.com/office/officeart/2005/8/layout/radial1"/>
    <dgm:cxn modelId="{FE823C4E-AA48-47EA-93E3-2EEEDB510881}" type="presOf" srcId="{8E4B7C07-3E51-444D-806A-26AB3D2A95EC}" destId="{8E3B6FF9-757F-48C9-B5A8-2C8FE8DB9CDB}" srcOrd="0" destOrd="0" presId="urn:microsoft.com/office/officeart/2005/8/layout/radial1"/>
    <dgm:cxn modelId="{30BF9DBC-A42E-4354-A2DA-6BC0FD74A86E}" srcId="{336EDC6A-D0ED-4BED-91E6-1BC6A887D293}" destId="{796DA9DF-A0B1-4783-8A28-948A41A32DF7}" srcOrd="3" destOrd="0" parTransId="{0F759B14-6FEC-4584-A860-FF72C54C6C88}" sibTransId="{34C3D764-44C6-4FF3-9CD8-74CBBABCD42A}"/>
    <dgm:cxn modelId="{C3D8F7F0-A85C-4C01-BDD3-9CCDD7D4368D}" type="presOf" srcId="{336EDC6A-D0ED-4BED-91E6-1BC6A887D293}" destId="{250B7915-676C-4340-9BB4-BA19B8686216}" srcOrd="0" destOrd="0" presId="urn:microsoft.com/office/officeart/2005/8/layout/radial1"/>
    <dgm:cxn modelId="{D6B11134-BFBB-4FE4-B976-08C5681A0E73}" type="presParOf" srcId="{8E3B6FF9-757F-48C9-B5A8-2C8FE8DB9CDB}" destId="{250B7915-676C-4340-9BB4-BA19B8686216}" srcOrd="0" destOrd="0" presId="urn:microsoft.com/office/officeart/2005/8/layout/radial1"/>
    <dgm:cxn modelId="{51E6FC92-D4BA-47DE-8F37-64435388D7FE}" type="presParOf" srcId="{8E3B6FF9-757F-48C9-B5A8-2C8FE8DB9CDB}" destId="{FB725060-B9E0-4CD8-8CCF-F189E6554D8E}" srcOrd="1" destOrd="0" presId="urn:microsoft.com/office/officeart/2005/8/layout/radial1"/>
    <dgm:cxn modelId="{6788F82C-1122-43A5-85EA-2EBDD9336AF1}" type="presParOf" srcId="{FB725060-B9E0-4CD8-8CCF-F189E6554D8E}" destId="{6F3A3041-C511-481F-A410-DD1DB1D47C52}" srcOrd="0" destOrd="0" presId="urn:microsoft.com/office/officeart/2005/8/layout/radial1"/>
    <dgm:cxn modelId="{14F51118-67B0-4A92-930A-64BA59A21750}" type="presParOf" srcId="{8E3B6FF9-757F-48C9-B5A8-2C8FE8DB9CDB}" destId="{75F91970-0F6B-4950-A6A4-7CDFDBBF0C25}" srcOrd="2" destOrd="0" presId="urn:microsoft.com/office/officeart/2005/8/layout/radial1"/>
    <dgm:cxn modelId="{2A3C11F1-2AB8-4380-AE4D-2DCEB8280299}" type="presParOf" srcId="{8E3B6FF9-757F-48C9-B5A8-2C8FE8DB9CDB}" destId="{272093FC-4098-4B8A-99B8-6035B80FDE98}" srcOrd="3" destOrd="0" presId="urn:microsoft.com/office/officeart/2005/8/layout/radial1"/>
    <dgm:cxn modelId="{527F853A-7FEB-4DA4-ACB3-E7B5992A6B05}" type="presParOf" srcId="{272093FC-4098-4B8A-99B8-6035B80FDE98}" destId="{563BD2CE-688A-4CAA-A4FA-34602EB9E52E}" srcOrd="0" destOrd="0" presId="urn:microsoft.com/office/officeart/2005/8/layout/radial1"/>
    <dgm:cxn modelId="{F8D94978-D6B4-4E6D-B7AF-A749A89E3798}" type="presParOf" srcId="{8E3B6FF9-757F-48C9-B5A8-2C8FE8DB9CDB}" destId="{B9F197FA-0A4C-4432-B5F4-14B54E979C42}" srcOrd="4" destOrd="0" presId="urn:microsoft.com/office/officeart/2005/8/layout/radial1"/>
    <dgm:cxn modelId="{A935549B-9AD5-47B5-91CA-4B40D939FA55}" type="presParOf" srcId="{8E3B6FF9-757F-48C9-B5A8-2C8FE8DB9CDB}" destId="{52513EA3-AB58-4AFB-A118-5D0BAE043069}" srcOrd="5" destOrd="0" presId="urn:microsoft.com/office/officeart/2005/8/layout/radial1"/>
    <dgm:cxn modelId="{1F54F4C8-2DDD-438C-A100-268AD80DF554}" type="presParOf" srcId="{52513EA3-AB58-4AFB-A118-5D0BAE043069}" destId="{587F37A1-CD8E-4D6B-861F-BDA81BB3FFC0}" srcOrd="0" destOrd="0" presId="urn:microsoft.com/office/officeart/2005/8/layout/radial1"/>
    <dgm:cxn modelId="{BA35B458-BF77-44C1-A1FD-502CC5C5C03B}" type="presParOf" srcId="{8E3B6FF9-757F-48C9-B5A8-2C8FE8DB9CDB}" destId="{7470BE42-BA6B-46E9-9012-42E2A14E39F8}" srcOrd="6" destOrd="0" presId="urn:microsoft.com/office/officeart/2005/8/layout/radial1"/>
    <dgm:cxn modelId="{0AA449FA-A81E-42DF-BDCE-4D08BA9C5BFF}" type="presParOf" srcId="{8E3B6FF9-757F-48C9-B5A8-2C8FE8DB9CDB}" destId="{CA60C752-F554-49E1-BAD4-63A6C69BF8E8}" srcOrd="7" destOrd="0" presId="urn:microsoft.com/office/officeart/2005/8/layout/radial1"/>
    <dgm:cxn modelId="{289955C6-F7A7-4903-AFDE-B1A23358A485}" type="presParOf" srcId="{CA60C752-F554-49E1-BAD4-63A6C69BF8E8}" destId="{07FB278A-553E-434D-AC98-E37D54B6049C}" srcOrd="0" destOrd="0" presId="urn:microsoft.com/office/officeart/2005/8/layout/radial1"/>
    <dgm:cxn modelId="{F7458B79-ED85-46AA-9115-0AB9873499F8}" type="presParOf" srcId="{8E3B6FF9-757F-48C9-B5A8-2C8FE8DB9CDB}" destId="{312DB58F-ECEA-4E55-AD05-CAC430E1E593}" srcOrd="8" destOrd="0" presId="urn:microsoft.com/office/officeart/2005/8/layout/radial1"/>
    <dgm:cxn modelId="{6976EBD9-8913-4B39-AC02-5CE155DE1CF7}" type="presParOf" srcId="{8E3B6FF9-757F-48C9-B5A8-2C8FE8DB9CDB}" destId="{6FC81D59-7BB7-4852-A5B2-4D306E298BA1}" srcOrd="9" destOrd="0" presId="urn:microsoft.com/office/officeart/2005/8/layout/radial1"/>
    <dgm:cxn modelId="{D38CBAF4-8164-466B-809B-67F8700DA224}" type="presParOf" srcId="{6FC81D59-7BB7-4852-A5B2-4D306E298BA1}" destId="{F88F89B4-4C33-4BB8-AD26-E17CDB063D1A}" srcOrd="0" destOrd="0" presId="urn:microsoft.com/office/officeart/2005/8/layout/radial1"/>
    <dgm:cxn modelId="{1942A24B-8393-44A7-AFC0-E9C06F2A285F}" type="presParOf" srcId="{8E3B6FF9-757F-48C9-B5A8-2C8FE8DB9CDB}" destId="{87659D89-3683-4701-B2AC-AE8D66BB8E8F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22FF4B-48AA-4FD8-9C2B-3897589770C3}">
      <dsp:nvSpPr>
        <dsp:cNvPr id="0" name=""/>
        <dsp:cNvSpPr/>
      </dsp:nvSpPr>
      <dsp:spPr>
        <a:xfrm>
          <a:off x="0" y="331921"/>
          <a:ext cx="9829799" cy="5544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178296-D583-4F00-9E32-2363D930DC3D}">
      <dsp:nvSpPr>
        <dsp:cNvPr id="0" name=""/>
        <dsp:cNvSpPr/>
      </dsp:nvSpPr>
      <dsp:spPr>
        <a:xfrm>
          <a:off x="491489" y="7201"/>
          <a:ext cx="9299274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080" tIns="0" rIns="26008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u="none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Bước 1: </a:t>
          </a:r>
          <a:r>
            <a:rPr lang="en-US" sz="2800" u="none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Sắp xếp dữ liệu theo thứ tự từ nhỏ đến lớn.</a:t>
          </a:r>
          <a:endParaRPr lang="en-US" sz="2800" u="none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3192" y="38904"/>
        <a:ext cx="9235868" cy="586034"/>
      </dsp:txXfrm>
    </dsp:sp>
    <dsp:sp modelId="{B920DDEA-9D58-4534-8BC1-37AEDD225AF1}">
      <dsp:nvSpPr>
        <dsp:cNvPr id="0" name=""/>
        <dsp:cNvSpPr/>
      </dsp:nvSpPr>
      <dsp:spPr>
        <a:xfrm>
          <a:off x="0" y="1329841"/>
          <a:ext cx="9829799" cy="5544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F27B8A-44EC-4638-A759-858A2098B53A}">
      <dsp:nvSpPr>
        <dsp:cNvPr id="0" name=""/>
        <dsp:cNvSpPr/>
      </dsp:nvSpPr>
      <dsp:spPr>
        <a:xfrm>
          <a:off x="467011" y="1005121"/>
          <a:ext cx="9360357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080" tIns="0" rIns="26008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u="none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Bước 2: </a:t>
          </a:r>
          <a:r>
            <a:rPr lang="en-US" sz="2800" u="none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Sử dụng công thức </a:t>
          </a:r>
          <a14:m xmlns:a14="http://schemas.microsoft.com/office/drawing/2010/main">
            <m:oMath xmlns:m="http://schemas.openxmlformats.org/officeDocument/2006/math">
              <m:r>
                <a:rPr lang="en-US" sz="2800" b="0" i="1" u="none" kern="1200" smtClean="0">
                  <a:latin typeface="Cambria Math" panose="02040503050406030204" pitchFamily="18" charset="0"/>
                </a:rPr>
                <m:t>𝑐</m:t>
              </m:r>
              <m:r>
                <a:rPr lang="en-US" sz="2800" b="0" i="1" u="none" kern="1200" smtClean="0">
                  <a:latin typeface="Cambria Math" panose="02040503050406030204" pitchFamily="18" charset="0"/>
                </a:rPr>
                <m:t>=</m:t>
              </m:r>
              <m:f>
                <m:fPr>
                  <m:ctrlPr>
                    <a:rPr lang="en-US" sz="2800" b="0" i="1" u="none" kern="1200" smtClean="0">
                      <a:latin typeface="Cambria Math" panose="02040503050406030204" pitchFamily="18" charset="0"/>
                    </a:rPr>
                  </m:ctrlPr>
                </m:fPr>
                <m:num>
                  <m:r>
                    <a:rPr lang="en-US" sz="2800" b="0" i="1" u="none" kern="1200" smtClean="0">
                      <a:latin typeface="Cambria Math" panose="02040503050406030204" pitchFamily="18" charset="0"/>
                    </a:rPr>
                    <m:t>𝑛𝑃</m:t>
                  </m:r>
                </m:num>
                <m:den>
                  <m:r>
                    <a:rPr lang="en-US" sz="2800" b="0" i="1" u="none" kern="1200" smtClean="0">
                      <a:latin typeface="Cambria Math" panose="02040503050406030204" pitchFamily="18" charset="0"/>
                    </a:rPr>
                    <m:t>100</m:t>
                  </m:r>
                </m:den>
              </m:f>
            </m:oMath>
          </a14:m>
          <a:endParaRPr lang="en-US" sz="2800" u="none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8714" y="1036824"/>
        <a:ext cx="9296951" cy="586034"/>
      </dsp:txXfrm>
    </dsp:sp>
    <dsp:sp modelId="{9C80DF90-67B5-4442-AC8E-6C3DC2C8AB26}">
      <dsp:nvSpPr>
        <dsp:cNvPr id="0" name=""/>
        <dsp:cNvSpPr/>
      </dsp:nvSpPr>
      <dsp:spPr>
        <a:xfrm>
          <a:off x="0" y="2327761"/>
          <a:ext cx="9829799" cy="5544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9E41D0-6B53-45EA-86FA-C19EFEE6ECDA}">
      <dsp:nvSpPr>
        <dsp:cNvPr id="0" name=""/>
        <dsp:cNvSpPr/>
      </dsp:nvSpPr>
      <dsp:spPr>
        <a:xfrm>
          <a:off x="467971" y="2003041"/>
          <a:ext cx="9359418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080" tIns="0" rIns="26008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u="none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Bước 3A: </a:t>
          </a:r>
          <a:r>
            <a:rPr lang="en-US" sz="2800" u="none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Nếu </a:t>
          </a:r>
          <a14:m xmlns:a14="http://schemas.microsoft.com/office/drawing/2010/main">
            <m:oMath xmlns:m="http://schemas.openxmlformats.org/officeDocument/2006/math">
              <m:r>
                <a:rPr lang="en-US" sz="2800" b="0" i="1" u="none" kern="1200" smtClean="0">
                  <a:latin typeface="Cambria Math" panose="02040503050406030204" pitchFamily="18" charset="0"/>
                </a:rPr>
                <m:t>𝑐</m:t>
              </m:r>
              <m:r>
                <a:rPr lang="en-US" sz="2800" b="0" i="1" u="none" kern="12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∉</m:t>
              </m:r>
              <m:r>
                <a:rPr lang="en-US" sz="2800" b="0" i="1" u="none" kern="12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ℤ</m:t>
              </m:r>
            </m:oMath>
          </a14:m>
          <a:r>
            <a:rPr lang="en-US" sz="2800" u="none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 thì giá trị cần tìm là giá trị thứ </a:t>
          </a:r>
          <a14:m xmlns:a14="http://schemas.microsoft.com/office/drawing/2010/main">
            <m:oMath xmlns:m="http://schemas.openxmlformats.org/officeDocument/2006/math">
              <m:d>
                <m:dPr>
                  <m:begChr m:val="["/>
                  <m:endChr m:val="]"/>
                  <m:ctrlPr>
                    <a:rPr lang="en-US" sz="2800" i="1" u="none" kern="1200" smtClean="0">
                      <a:latin typeface="Cambria Math" panose="02040503050406030204" pitchFamily="18" charset="0"/>
                    </a:rPr>
                  </m:ctrlPr>
                </m:dPr>
                <m:e>
                  <m:r>
                    <a:rPr lang="en-US" sz="2800" b="0" i="1" u="none" kern="1200" smtClean="0">
                      <a:latin typeface="Cambria Math" panose="02040503050406030204" pitchFamily="18" charset="0"/>
                    </a:rPr>
                    <m:t>𝑐</m:t>
                  </m:r>
                </m:e>
              </m:d>
              <m:r>
                <a:rPr lang="en-US" sz="2800" b="0" i="1" u="none" kern="1200" smtClean="0">
                  <a:latin typeface="Cambria Math" panose="02040503050406030204" pitchFamily="18" charset="0"/>
                </a:rPr>
                <m:t>+1.</m:t>
              </m:r>
            </m:oMath>
          </a14:m>
          <a:endParaRPr lang="en-US" sz="2800" u="none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9674" y="2034744"/>
        <a:ext cx="9296012" cy="586034"/>
      </dsp:txXfrm>
    </dsp:sp>
    <dsp:sp modelId="{E7ABA4B9-186D-4DB6-B78A-0A39C15E0EC6}">
      <dsp:nvSpPr>
        <dsp:cNvPr id="0" name=""/>
        <dsp:cNvSpPr/>
      </dsp:nvSpPr>
      <dsp:spPr>
        <a:xfrm>
          <a:off x="0" y="3629398"/>
          <a:ext cx="9829799" cy="5544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2CD58D-0860-4621-B5C0-2B51E28CB933}">
      <dsp:nvSpPr>
        <dsp:cNvPr id="0" name=""/>
        <dsp:cNvSpPr/>
      </dsp:nvSpPr>
      <dsp:spPr>
        <a:xfrm>
          <a:off x="485250" y="3000961"/>
          <a:ext cx="9335294" cy="9531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080" tIns="0" rIns="26008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u="none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Bước 3B: </a:t>
          </a:r>
          <a:r>
            <a:rPr lang="en-US" sz="2800" u="none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Nếu </a:t>
          </a:r>
          <a14:m xmlns:a14="http://schemas.microsoft.com/office/drawing/2010/main">
            <m:oMath xmlns:m="http://schemas.openxmlformats.org/officeDocument/2006/math">
              <m:r>
                <a:rPr lang="en-US" sz="2800" b="0" i="1" u="none" kern="1200" smtClean="0">
                  <a:latin typeface="Cambria Math" panose="02040503050406030204" pitchFamily="18" charset="0"/>
                </a:rPr>
                <m:t>𝑐</m:t>
              </m:r>
              <m:r>
                <a:rPr lang="en-US" sz="2800" b="0" i="1" u="none" kern="12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∈</m:t>
              </m:r>
              <m:r>
                <a:rPr lang="en-US" sz="2800" b="0" i="1" u="none" kern="12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ℤ</m:t>
              </m:r>
            </m:oMath>
          </a14:m>
          <a:r>
            <a:rPr lang="en-US" sz="2800" u="none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 thì giá trị cần tìm là  trung bình cộng giá trị thứ </a:t>
          </a:r>
          <a:r>
            <a:rPr lang="en-US" sz="2800" i="1" u="none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c </a:t>
          </a:r>
          <a:r>
            <a:rPr lang="en-US" sz="2800" i="0" u="none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và </a:t>
          </a:r>
          <a14:m xmlns:a14="http://schemas.microsoft.com/office/drawing/2010/main">
            <m:oMath xmlns:m="http://schemas.openxmlformats.org/officeDocument/2006/math">
              <m:r>
                <a:rPr lang="en-US" sz="2800" b="0" i="1" u="none" kern="1200" smtClean="0">
                  <a:latin typeface="Cambria Math" panose="02040503050406030204" pitchFamily="18" charset="0"/>
                </a:rPr>
                <m:t>𝑐</m:t>
              </m:r>
              <m:r>
                <a:rPr lang="en-US" sz="2800" b="0" i="1" u="none" kern="1200" smtClean="0">
                  <a:latin typeface="Cambria Math" panose="02040503050406030204" pitchFamily="18" charset="0"/>
                </a:rPr>
                <m:t>+1.</m:t>
              </m:r>
            </m:oMath>
          </a14:m>
          <a:endParaRPr lang="en-US" sz="2800" u="none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1779" y="3047490"/>
        <a:ext cx="9242236" cy="8600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0B7915-676C-4340-9BB4-BA19B8686216}">
      <dsp:nvSpPr>
        <dsp:cNvPr id="0" name=""/>
        <dsp:cNvSpPr/>
      </dsp:nvSpPr>
      <dsp:spPr>
        <a:xfrm>
          <a:off x="4045901" y="1884337"/>
          <a:ext cx="1509399" cy="1712005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Bản tóm tắt 5 số</a:t>
          </a:r>
          <a:endParaRPr lang="en-US" sz="2800" kern="120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66947" y="2135054"/>
        <a:ext cx="1067307" cy="1210571"/>
      </dsp:txXfrm>
    </dsp:sp>
    <dsp:sp modelId="{FB725060-B9E0-4CD8-8CCF-F189E6554D8E}">
      <dsp:nvSpPr>
        <dsp:cNvPr id="0" name=""/>
        <dsp:cNvSpPr/>
      </dsp:nvSpPr>
      <dsp:spPr>
        <a:xfrm rot="16200000">
          <a:off x="4674104" y="1743692"/>
          <a:ext cx="252993" cy="28297"/>
        </a:xfrm>
        <a:custGeom>
          <a:avLst/>
          <a:gdLst/>
          <a:ahLst/>
          <a:cxnLst/>
          <a:rect l="0" t="0" r="0" b="0"/>
          <a:pathLst>
            <a:path>
              <a:moveTo>
                <a:pt x="0" y="14148"/>
              </a:moveTo>
              <a:lnTo>
                <a:pt x="252993" y="141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94276" y="1750667"/>
        <a:ext cx="12649" cy="14347"/>
      </dsp:txXfrm>
    </dsp:sp>
    <dsp:sp modelId="{75F91970-0F6B-4950-A6A4-7CDFDBBF0C25}">
      <dsp:nvSpPr>
        <dsp:cNvPr id="0" name=""/>
        <dsp:cNvSpPr/>
      </dsp:nvSpPr>
      <dsp:spPr>
        <a:xfrm>
          <a:off x="4045901" y="-80661"/>
          <a:ext cx="1509399" cy="1712005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b>
                  <m:sSubPr>
                    <m:ctrlPr>
                      <a:rPr lang="en-US" sz="2800" i="1" kern="12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</m:ctrlPr>
                  </m:sSubPr>
                  <m:e>
                    <m:r>
                      <a:rPr lang="en-US" sz="2800" b="0" i="1" kern="12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𝑋</m:t>
                    </m:r>
                  </m:e>
                  <m:sub>
                    <m:r>
                      <a:rPr lang="en-US" sz="2800" b="0" i="1" kern="12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𝑚𝑖𝑛</m:t>
                    </m:r>
                  </m:sub>
                </m:sSub>
              </m:oMath>
            </m:oMathPara>
          </a14:m>
          <a:endParaRPr lang="en-US" sz="2800" kern="120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66947" y="170056"/>
        <a:ext cx="1067307" cy="1210571"/>
      </dsp:txXfrm>
    </dsp:sp>
    <dsp:sp modelId="{272093FC-4098-4B8A-99B8-6035B80FDE98}">
      <dsp:nvSpPr>
        <dsp:cNvPr id="0" name=""/>
        <dsp:cNvSpPr/>
      </dsp:nvSpPr>
      <dsp:spPr>
        <a:xfrm rot="20520000">
          <a:off x="5515368" y="2422582"/>
          <a:ext cx="439291" cy="28297"/>
        </a:xfrm>
        <a:custGeom>
          <a:avLst/>
          <a:gdLst/>
          <a:ahLst/>
          <a:cxnLst/>
          <a:rect l="0" t="0" r="0" b="0"/>
          <a:pathLst>
            <a:path>
              <a:moveTo>
                <a:pt x="0" y="14148"/>
              </a:moveTo>
              <a:lnTo>
                <a:pt x="439291" y="141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24031" y="2424275"/>
        <a:ext cx="21964" cy="24912"/>
      </dsp:txXfrm>
    </dsp:sp>
    <dsp:sp modelId="{B9F197FA-0A4C-4432-B5F4-14B54E979C42}">
      <dsp:nvSpPr>
        <dsp:cNvPr id="0" name=""/>
        <dsp:cNvSpPr/>
      </dsp:nvSpPr>
      <dsp:spPr>
        <a:xfrm>
          <a:off x="5914726" y="1277119"/>
          <a:ext cx="1509399" cy="1712005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b>
                  <m:sSubPr>
                    <m:ctrlPr>
                      <a:rPr lang="en-US" sz="2800" i="1" kern="12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</m:ctrlPr>
                  </m:sSubPr>
                  <m:e>
                    <m:r>
                      <a:rPr lang="en-US" sz="2800" b="0" i="1" kern="12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</m:e>
                  <m:sub>
                    <m:r>
                      <a:rPr lang="en-US" sz="2800" b="0" i="1" kern="12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</m:sub>
                </m:sSub>
              </m:oMath>
            </m:oMathPara>
          </a14:m>
          <a:endParaRPr lang="en-US" sz="2800" kern="120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35772" y="1527836"/>
        <a:ext cx="1067307" cy="1210571"/>
      </dsp:txXfrm>
    </dsp:sp>
    <dsp:sp modelId="{52513EA3-AB58-4AFB-A118-5D0BAE043069}">
      <dsp:nvSpPr>
        <dsp:cNvPr id="0" name=""/>
        <dsp:cNvSpPr/>
      </dsp:nvSpPr>
      <dsp:spPr>
        <a:xfrm rot="3240000">
          <a:off x="5212147" y="3521050"/>
          <a:ext cx="331905" cy="28297"/>
        </a:xfrm>
        <a:custGeom>
          <a:avLst/>
          <a:gdLst/>
          <a:ahLst/>
          <a:cxnLst/>
          <a:rect l="0" t="0" r="0" b="0"/>
          <a:pathLst>
            <a:path>
              <a:moveTo>
                <a:pt x="0" y="14148"/>
              </a:moveTo>
              <a:lnTo>
                <a:pt x="331905" y="141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69802" y="3525788"/>
        <a:ext cx="16595" cy="18822"/>
      </dsp:txXfrm>
    </dsp:sp>
    <dsp:sp modelId="{7470BE42-BA6B-46E9-9012-42E2A14E39F8}">
      <dsp:nvSpPr>
        <dsp:cNvPr id="0" name=""/>
        <dsp:cNvSpPr/>
      </dsp:nvSpPr>
      <dsp:spPr>
        <a:xfrm>
          <a:off x="5200899" y="3474055"/>
          <a:ext cx="1509399" cy="1712005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r>
                  <a:rPr lang="en-US" sz="2800" b="0" i="1" kern="1200" smtClean="0">
                    <a:solidFill>
                      <a:srgbClr val="FF0000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m:t>𝑀𝐷</m:t>
                </m:r>
              </m:oMath>
            </m:oMathPara>
          </a14:m>
          <a:endParaRPr lang="en-US" sz="2800" i="1" kern="120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21945" y="3724772"/>
        <a:ext cx="1067307" cy="1210571"/>
      </dsp:txXfrm>
    </dsp:sp>
    <dsp:sp modelId="{CA60C752-F554-49E1-BAD4-63A6C69BF8E8}">
      <dsp:nvSpPr>
        <dsp:cNvPr id="0" name=""/>
        <dsp:cNvSpPr/>
      </dsp:nvSpPr>
      <dsp:spPr>
        <a:xfrm rot="7560000">
          <a:off x="4057149" y="3521050"/>
          <a:ext cx="331905" cy="28297"/>
        </a:xfrm>
        <a:custGeom>
          <a:avLst/>
          <a:gdLst/>
          <a:ahLst/>
          <a:cxnLst/>
          <a:rect l="0" t="0" r="0" b="0"/>
          <a:pathLst>
            <a:path>
              <a:moveTo>
                <a:pt x="0" y="14148"/>
              </a:moveTo>
              <a:lnTo>
                <a:pt x="331905" y="141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4214804" y="3525788"/>
        <a:ext cx="16595" cy="18822"/>
      </dsp:txXfrm>
    </dsp:sp>
    <dsp:sp modelId="{312DB58F-ECEA-4E55-AD05-CAC430E1E593}">
      <dsp:nvSpPr>
        <dsp:cNvPr id="0" name=""/>
        <dsp:cNvSpPr/>
      </dsp:nvSpPr>
      <dsp:spPr>
        <a:xfrm>
          <a:off x="2890903" y="3474055"/>
          <a:ext cx="1509399" cy="1712005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b>
                  <m:sSubPr>
                    <m:ctrlPr>
                      <a:rPr lang="en-US" sz="2800" i="1" kern="12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</m:ctrlPr>
                  </m:sSubPr>
                  <m:e>
                    <m:r>
                      <a:rPr lang="en-US" sz="2800" b="0" i="1" kern="12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</m:e>
                  <m:sub>
                    <m:r>
                      <a:rPr lang="en-US" sz="2800" b="0" i="1" kern="12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</m:sub>
                </m:sSub>
              </m:oMath>
            </m:oMathPara>
          </a14:m>
          <a:endParaRPr lang="en-US" sz="2800" kern="120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11949" y="3724772"/>
        <a:ext cx="1067307" cy="1210571"/>
      </dsp:txXfrm>
    </dsp:sp>
    <dsp:sp modelId="{6FC81D59-7BB7-4852-A5B2-4D306E298BA1}">
      <dsp:nvSpPr>
        <dsp:cNvPr id="0" name=""/>
        <dsp:cNvSpPr/>
      </dsp:nvSpPr>
      <dsp:spPr>
        <a:xfrm rot="11880000">
          <a:off x="3638587" y="2421322"/>
          <a:ext cx="447445" cy="28297"/>
        </a:xfrm>
        <a:custGeom>
          <a:avLst/>
          <a:gdLst/>
          <a:ahLst/>
          <a:cxnLst/>
          <a:rect l="0" t="0" r="0" b="0"/>
          <a:pathLst>
            <a:path>
              <a:moveTo>
                <a:pt x="0" y="14148"/>
              </a:moveTo>
              <a:lnTo>
                <a:pt x="447445" y="141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solidFill>
              <a:srgbClr val="FF0000"/>
            </a:solidFill>
          </a:endParaRPr>
        </a:p>
      </dsp:txBody>
      <dsp:txXfrm rot="10800000">
        <a:off x="3851124" y="2424285"/>
        <a:ext cx="22372" cy="22372"/>
      </dsp:txXfrm>
    </dsp:sp>
    <dsp:sp modelId="{87659D89-3683-4701-B2AC-AE8D66BB8E8F}">
      <dsp:nvSpPr>
        <dsp:cNvPr id="0" name=""/>
        <dsp:cNvSpPr/>
      </dsp:nvSpPr>
      <dsp:spPr>
        <a:xfrm>
          <a:off x="2177075" y="1378422"/>
          <a:ext cx="1509399" cy="1509399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b>
                  <m:sSubPr>
                    <m:ctrlPr>
                      <a:rPr lang="en-US" sz="2800" i="1" kern="12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</m:ctrlPr>
                  </m:sSubPr>
                  <m:e>
                    <m:r>
                      <a:rPr lang="en-US" sz="2800" b="0" i="1" kern="12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𝑋</m:t>
                    </m:r>
                  </m:e>
                  <m:sub>
                    <m:r>
                      <a:rPr lang="en-US" sz="2800" b="0" i="1" kern="12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𝑚𝑎𝑥</m:t>
                    </m:r>
                  </m:sub>
                </m:sSub>
              </m:oMath>
            </m:oMathPara>
          </a14:m>
          <a:endParaRPr lang="en-US" sz="2800" kern="120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98121" y="1599468"/>
        <a:ext cx="1067307" cy="10673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A8D02-4E65-4CCD-8312-4AB164C6C77D}" type="datetimeFigureOut">
              <a:rPr lang="en-US"/>
              <a:t>16/10/2019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19DBA-4540-49B3-8FA9-6259387ECF9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7619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755D9-D361-47B8-9652-3B4EA9776CE5}" type="datetimeFigureOut">
              <a:rPr lang="en-US"/>
              <a:t>16/10/2019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36274-F2B9-4C45-BBB4-0EDF4CD651A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768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41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371600"/>
            <a:ext cx="9144000" cy="3505200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4953000"/>
            <a:ext cx="8229600" cy="10668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16/10/2019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0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16/10/2019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1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52012" y="533400"/>
            <a:ext cx="1371600" cy="559276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1" y="533400"/>
            <a:ext cx="8077201" cy="5592764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16/10/2019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4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2"/>
              </a:buClr>
              <a:defRPr/>
            </a:lvl2pPr>
            <a:lvl5pPr>
              <a:defRPr/>
            </a:lvl5pPr>
            <a:lvl6pPr>
              <a:buClr>
                <a:schemeClr val="accent2"/>
              </a:buClr>
              <a:defRPr baseline="0"/>
            </a:lvl6pPr>
            <a:lvl7pPr>
              <a:buClr>
                <a:schemeClr val="accent2"/>
              </a:buClr>
              <a:defRPr baseline="0"/>
            </a:lvl7pPr>
            <a:lvl8pPr>
              <a:buClr>
                <a:schemeClr val="accent2"/>
              </a:buClr>
              <a:defRPr baseline="0"/>
            </a:lvl8pPr>
            <a:lvl9pPr>
              <a:buClr>
                <a:schemeClr val="accent2"/>
              </a:buCl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16/10/2019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3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514601"/>
            <a:ext cx="9144000" cy="2819400"/>
          </a:xfrm>
        </p:spPr>
        <p:txBody>
          <a:bodyPr anchor="b">
            <a:noAutofit/>
          </a:bodyPr>
          <a:lstStyle>
            <a:lvl1pPr algn="l">
              <a:defRPr sz="66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990600"/>
            <a:ext cx="8229600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16/10/2019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5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4" y="1828800"/>
            <a:ext cx="4645152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5412" y="1828800"/>
            <a:ext cx="4648201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16/10/2019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5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828800"/>
            <a:ext cx="46451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4" y="2667000"/>
            <a:ext cx="4645152" cy="33528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 baseline="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78462" y="1828800"/>
            <a:ext cx="46451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78462" y="2667000"/>
            <a:ext cx="4645152" cy="33528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16/10/2019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2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16/10/2019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6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16/10/2019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5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2590800"/>
            <a:ext cx="3276599" cy="192405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012" y="838200"/>
            <a:ext cx="6172201" cy="5181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13" y="4648200"/>
            <a:ext cx="3276599" cy="13716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pPr/>
              <a:t>16/10/2019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4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2590800"/>
            <a:ext cx="3276599" cy="192405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5103812" y="457200"/>
            <a:ext cx="6629400" cy="594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484812" y="836610"/>
            <a:ext cx="5867401" cy="5183190"/>
          </a:xfrm>
          <a:solidFill>
            <a:schemeClr val="bg2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13" y="4648200"/>
            <a:ext cx="3276599" cy="13716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385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-1" y="0"/>
            <a:ext cx="12188825" cy="6858000"/>
            <a:chOff x="-1" y="0"/>
            <a:chExt cx="12188825" cy="6858000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4164514" y="6705600"/>
              <a:ext cx="8024310" cy="152400"/>
            </a:xfrm>
            <a:prstGeom prst="rect">
              <a:avLst/>
            </a:prstGeom>
            <a:gradFill rotWithShape="0"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11680956" y="1981200"/>
              <a:ext cx="507868" cy="4267200"/>
            </a:xfrm>
            <a:prstGeom prst="rect">
              <a:avLst/>
            </a:prstGeom>
            <a:gradFill rotWithShape="0">
              <a:gsLst>
                <a:gs pos="0">
                  <a:schemeClr val="tx2">
                    <a:lumMod val="20000"/>
                    <a:lumOff val="8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-1" y="5257800"/>
              <a:ext cx="609441" cy="1524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-1" y="5410200"/>
              <a:ext cx="609441" cy="1447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11680956" y="0"/>
              <a:ext cx="507868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7618015" y="0"/>
              <a:ext cx="4062942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3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609440" y="304800"/>
              <a:ext cx="711015" cy="762000"/>
            </a:xfrm>
            <a:prstGeom prst="rect">
              <a:avLst/>
            </a:prstGeom>
            <a:solidFill>
              <a:schemeClr val="bg2">
                <a:lumMod val="50000"/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-1" y="1066800"/>
              <a:ext cx="609441" cy="4191000"/>
            </a:xfrm>
            <a:prstGeom prst="rect">
              <a:avLst/>
            </a:prstGeom>
            <a:gradFill rotWithShape="0">
              <a:gsLst>
                <a:gs pos="0">
                  <a:schemeClr val="bg2">
                    <a:lumMod val="50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-1" y="304800"/>
              <a:ext cx="609441" cy="762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-1" y="0"/>
              <a:ext cx="1320456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1320455" y="0"/>
              <a:ext cx="6297560" cy="304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V="1">
              <a:off x="609440" y="304800"/>
              <a:ext cx="0" cy="6553200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609440" y="6705600"/>
              <a:ext cx="11579384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V="1">
              <a:off x="11680956" y="0"/>
              <a:ext cx="0" cy="670560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-1" y="304800"/>
              <a:ext cx="12188825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flipH="1">
              <a:off x="7618015" y="457200"/>
              <a:ext cx="4570809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V="1">
              <a:off x="7618015" y="0"/>
              <a:ext cx="0" cy="45720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11680956" y="1981200"/>
              <a:ext cx="5078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1320455" y="0"/>
              <a:ext cx="0" cy="106680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 flipH="1">
              <a:off x="-1" y="1066800"/>
              <a:ext cx="1320456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 flipH="1">
              <a:off x="-1" y="5257800"/>
              <a:ext cx="609441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 flipH="1">
              <a:off x="-1" y="5410200"/>
              <a:ext cx="609441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828800"/>
            <a:ext cx="96012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7950" y="6172200"/>
            <a:ext cx="6862462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9012" y="6172200"/>
            <a:ext cx="1320059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83829175-527E-46A3-863C-1BB1F163B849}" type="datetimeFigureOut">
              <a:rPr lang="en-US" smtClean="0"/>
              <a:pPr/>
              <a:t>16/10/2019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33012" y="6172200"/>
            <a:ext cx="9906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137D0E-4A4F-4307-8994-C1891D747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2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3838" algn="l" defTabSz="914400" rtl="0" eaLnBrk="1" latinLnBrk="0" hangingPunct="1">
        <a:lnSpc>
          <a:spcPct val="90000"/>
        </a:lnSpc>
        <a:spcBef>
          <a:spcPts val="800"/>
        </a:spcBef>
        <a:buClr>
          <a:schemeClr val="accent2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41363" indent="-17145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67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080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444752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82496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57984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2" y="1371600"/>
            <a:ext cx="9982199" cy="1752600"/>
          </a:xfrm>
        </p:spPr>
        <p:txBody>
          <a:bodyPr/>
          <a:lstStyle/>
          <a:p>
            <a:pPr algn="ctr"/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Chương 3: Mô tả dữ liệu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3962400"/>
            <a:ext cx="8229600" cy="16002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3.3. Các đo lường về vị trí</a:t>
            </a:r>
          </a:p>
          <a:p>
            <a:pPr>
              <a:lnSpc>
                <a:spcPct val="150000"/>
              </a:lnSpc>
            </a:pP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3.4. Phân tích dữ liệu khám phá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26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 trình tìm điểm ngoại biên</a:t>
            </a:r>
            <a:endParaRPr 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>
                  <a:lnSpc>
                    <a:spcPct val="125000"/>
                  </a:lnSpc>
                </a:pPr>
                <a:r>
                  <a:rPr lang="vi-VN" sz="32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Bước</a:t>
                </a:r>
                <a:r>
                  <a:rPr lang="vi-VN" sz="32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1:</a:t>
                </a:r>
                <a:r>
                  <a:rPr lang="vi-VN" sz="3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Sắp xếp dữ liệu theo thứ tự và </a:t>
                </a:r>
                <a:r>
                  <a:rPr lang="vi-VN" sz="32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tìm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2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vi-VN" sz="32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32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25000"/>
                  </a:lnSpc>
                </a:pPr>
                <a:r>
                  <a:rPr lang="vi-VN" sz="32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Bước 2:</a:t>
                </a:r>
                <a:r>
                  <a:rPr lang="vi-VN" sz="3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Tìm khoảng tứ phân vị </a:t>
                </a:r>
                <a:r>
                  <a:rPr lang="en-US" sz="3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vi-VN" sz="32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interquartile range)</a:t>
                </a:r>
                <a:r>
                  <a:rPr lang="en-US" sz="32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</a:p>
              <a:p>
                <a:pPr marL="0" indent="0" algn="ctr">
                  <a:lnSpc>
                    <a:spcPct val="125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𝐼𝑄𝑅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25000"/>
                  </a:lnSpc>
                </a:pPr>
                <a:r>
                  <a:rPr lang="en-US" sz="32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Bước 3: </a:t>
                </a:r>
                <a:r>
                  <a:rPr lang="en-US" sz="32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−1.5(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𝐼𝑄𝑅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32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3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1.5(</m:t>
                    </m:r>
                    <m:r>
                      <a:rPr lang="en-US" sz="3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𝐼𝑄𝑅</m:t>
                    </m:r>
                    <m:r>
                      <a:rPr lang="en-US" sz="3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32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lnSpc>
                    <a:spcPct val="125000"/>
                  </a:lnSpc>
                </a:pPr>
                <a:r>
                  <a:rPr lang="en-US" sz="32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Bước 4: </a:t>
                </a:r>
                <a:r>
                  <a:rPr lang="en-US" sz="32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 giá trị nằm ngoài đoạn từ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−1.5(</m:t>
                    </m:r>
                    <m:r>
                      <a:rPr lang="en-US" sz="3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𝐼𝑄𝑅</m:t>
                    </m:r>
                    <m:r>
                      <a:rPr lang="en-US" sz="3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3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đến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+1.5</m:t>
                    </m:r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𝐼𝑄𝑅</m:t>
                        </m:r>
                      </m:e>
                    </m:d>
                  </m:oMath>
                </a14:m>
                <a:r>
                  <a:rPr lang="en-US" sz="32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là các giá trị ngoại biên.</a:t>
                </a:r>
                <a:endParaRPr 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33" t="-1163" r="-12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57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 dụ: </a:t>
            </a: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Kiểm tra các điểm ngoại biên đối với tập dữ liệu sau: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14; 18; 27; 26; 19; 13; 5; 25</a:t>
            </a:r>
          </a:p>
        </p:txBody>
      </p:sp>
    </p:spTree>
    <p:extLst>
      <p:ext uri="{BB962C8B-B14F-4D97-AF65-F5344CB8AC3E}">
        <p14:creationId xmlns:p14="http://schemas.microsoft.com/office/powerpoint/2010/main" val="145642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685800"/>
          </a:xfrm>
        </p:spPr>
        <p:txBody>
          <a:bodyPr>
            <a:normAutofit/>
          </a:bodyPr>
          <a:lstStyle/>
          <a:p>
            <a:pPr algn="ctr"/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 tích dữ liệu khám phá</a:t>
            </a:r>
            <a:endParaRPr 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229114611"/>
                  </p:ext>
                </p:extLst>
              </p:nvPr>
            </p:nvGraphicFramePr>
            <p:xfrm>
              <a:off x="1522412" y="1371600"/>
              <a:ext cx="9601202" cy="51054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229114611"/>
                  </p:ext>
                </p:extLst>
              </p:nvPr>
            </p:nvGraphicFramePr>
            <p:xfrm>
              <a:off x="1522412" y="1371600"/>
              <a:ext cx="9601202" cy="51054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82729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0B7915-676C-4340-9BB4-BA19B86862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250B7915-676C-4340-9BB4-BA19B86862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725060-B9E0-4CD8-8CCF-F189E6554D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FB725060-B9E0-4CD8-8CCF-F189E6554D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F91970-0F6B-4950-A6A4-7CDFDBBF0C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75F91970-0F6B-4950-A6A4-7CDFDBBF0C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2093FC-4098-4B8A-99B8-6035B80FDE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272093FC-4098-4B8A-99B8-6035B80FDE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F197FA-0A4C-4432-B5F4-14B54E979C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B9F197FA-0A4C-4432-B5F4-14B54E979C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513EA3-AB58-4AFB-A118-5D0BAE0430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52513EA3-AB58-4AFB-A118-5D0BAE0430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70BE42-BA6B-46E9-9012-42E2A14E39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7470BE42-BA6B-46E9-9012-42E2A14E39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60C752-F554-49E1-BAD4-63A6C69BF8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CA60C752-F554-49E1-BAD4-63A6C69BF8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2DB58F-ECEA-4E55-AD05-CAC430E1E5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312DB58F-ECEA-4E55-AD05-CAC430E1E5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C81D59-7BB7-4852-A5B2-4D306E298B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6FC81D59-7BB7-4852-A5B2-4D306E298B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659D89-3683-4701-B2AC-AE8D66BB8E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87659D89-3683-4701-B2AC-AE8D66BB8E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 đồ hộp (Boxplot)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algn="just"/>
                <a:r>
                  <a:rPr lang="vi-VN" sz="320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320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ước 1: </a:t>
                </a:r>
                <a:r>
                  <a:rPr lang="en-US" sz="3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Vẽ một trục ngang thể hiện giá trị của dữ liệu</a:t>
                </a:r>
                <a:r>
                  <a:rPr lang="en-US" sz="32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/>
                <a:r>
                  <a:rPr lang="en-US" sz="320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Bước 2: </a:t>
                </a:r>
                <a:r>
                  <a:rPr lang="en-US" sz="3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Trên trục này, vẽ một hình chữ nhật với phía trái hộp là phân vị thứ nhất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2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 phía phải hộp là phân vị thứ ba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32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/>
                <a:r>
                  <a:rPr lang="vi-VN" sz="320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320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ước 3: </a:t>
                </a:r>
                <a:r>
                  <a:rPr lang="vi-VN" sz="3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Vẽ một đường thẳng đứng nối cạnh trên và cạnh dưới của hộp tại điểm trung vị </a:t>
                </a:r>
                <a:r>
                  <a:rPr lang="vi-VN" sz="32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MD</a:t>
                </a:r>
                <a:r>
                  <a:rPr lang="vi-VN" sz="32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32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320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Bước 4: </a:t>
                </a:r>
                <a:r>
                  <a:rPr lang="vi-VN" sz="3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Để vẽ râu bên </a:t>
                </a:r>
                <a:r>
                  <a:rPr lang="vi-VN" sz="32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trái</a:t>
                </a:r>
                <a:r>
                  <a:rPr lang="en-US" sz="32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và bên phải.</a:t>
                </a:r>
                <a:endParaRPr 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60" t="-3198" r="-1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3511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762000"/>
          </a:xfrm>
        </p:spPr>
        <p:txBody>
          <a:bodyPr>
            <a:normAutofit/>
          </a:bodyPr>
          <a:lstStyle/>
          <a:p>
            <a:pPr algn="ctr"/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Thông tin thu được từ biểu đồ hộp</a:t>
            </a:r>
            <a:endParaRPr 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812" y="1295400"/>
            <a:ext cx="106680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Dựa </a:t>
            </a:r>
            <a:r>
              <a:rPr lang="en-US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 vị trí của trung </a:t>
            </a:r>
            <a:r>
              <a:rPr lang="en-US" sz="28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vị: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rung </a:t>
            </a:r>
            <a:r>
              <a:rPr lang="vi-VN" sz="2800">
                <a:latin typeface="Times New Roman" panose="02020603050405020304" pitchFamily="18" charset="0"/>
                <a:cs typeface="Times New Roman" panose="02020603050405020304" pitchFamily="18" charset="0"/>
              </a:rPr>
              <a:t>vị nằm gần trung tâm hộp thì phân bố gần như đối xứng</a:t>
            </a:r>
            <a:r>
              <a:rPr lang="vi-VN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rung </a:t>
            </a:r>
            <a:r>
              <a:rPr lang="vi-VN" sz="2800">
                <a:latin typeface="Times New Roman" panose="02020603050405020304" pitchFamily="18" charset="0"/>
                <a:cs typeface="Times New Roman" panose="02020603050405020304" pitchFamily="18" charset="0"/>
              </a:rPr>
              <a:t>vị nằm ở bên trái trung tâm của hộp thì phân </a:t>
            </a:r>
            <a:r>
              <a:rPr lang="vi-VN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bố </a:t>
            </a:r>
            <a:r>
              <a:rPr lang="vi-VN" sz="2800">
                <a:latin typeface="Times New Roman" panose="02020603050405020304" pitchFamily="18" charset="0"/>
                <a:cs typeface="Times New Roman" panose="02020603050405020304" pitchFamily="18" charset="0"/>
              </a:rPr>
              <a:t>lệch dương</a:t>
            </a:r>
            <a:r>
              <a:rPr lang="vi-VN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Trung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vị nằm ở bên phải của trung tâm của hộp thì phân bố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lệch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 vào độ dài các </a:t>
            </a:r>
            <a:r>
              <a:rPr lang="en-US" sz="28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“râu”:</a:t>
            </a:r>
          </a:p>
          <a:p>
            <a:pPr marL="457200" indent="-457200">
              <a:buFont typeface="+mj-lt"/>
              <a:buAutoNum type="alphaLcPeriod"/>
            </a:pPr>
            <a:r>
              <a:rPr lang="vi-VN" sz="2800">
                <a:latin typeface="Times New Roman" panose="02020603050405020304" pitchFamily="18" charset="0"/>
                <a:cs typeface="Times New Roman" panose="02020603050405020304" pitchFamily="18" charset="0"/>
              </a:rPr>
              <a:t>Nếu các râu có cùng độ dài thì sự phân bố gần như đối xứng</a:t>
            </a:r>
            <a:r>
              <a:rPr lang="vi-VN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lphaLcPeriod"/>
            </a:pPr>
            <a:r>
              <a:rPr lang="vi-VN" sz="2800">
                <a:latin typeface="Times New Roman" panose="02020603050405020304" pitchFamily="18" charset="0"/>
                <a:cs typeface="Times New Roman" panose="02020603050405020304" pitchFamily="18" charset="0"/>
              </a:rPr>
              <a:t>Nếu râu bên phải lớn hơn râu bên trái thì sự phân bố sẽ bị lệch dương</a:t>
            </a:r>
            <a:r>
              <a:rPr lang="vi-VN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lphaLcPeriod"/>
            </a:pPr>
            <a:r>
              <a:rPr lang="vi-VN" sz="2800">
                <a:latin typeface="Times New Roman" panose="02020603050405020304" pitchFamily="18" charset="0"/>
                <a:cs typeface="Times New Roman" panose="02020603050405020304" pitchFamily="18" charset="0"/>
              </a:rPr>
              <a:t>Nếu râu bên trái lớn hơn râu bên phải thì sự phân bố sẽ bị lệch âm.</a:t>
            </a:r>
            <a:endParaRPr lang="en-US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308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Điểm chuẩn hay </a:t>
            </a:r>
            <a:r>
              <a:rPr lang="en-US" sz="4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-core (Standard score)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13"/>
              <p:cNvSpPr>
                <a:spLocks noGrp="1"/>
              </p:cNvSpPr>
              <p:nvPr>
                <p:ph idx="1"/>
              </p:nvPr>
            </p:nvSpPr>
            <p:spPr>
              <a:xfrm>
                <a:off x="1522414" y="1905000"/>
                <a:ext cx="9601200" cy="4114800"/>
              </a:xfrm>
            </p:spPr>
            <p:txBody>
              <a:bodyPr numCol="1">
                <a:normAutofit/>
              </a:bodyPr>
              <a:lstStyle/>
              <a:p>
                <a:pPr marL="0" lvl="0" indent="0" algn="ctr">
                  <a:buNone/>
                </a:pPr>
                <a:r>
                  <a:rPr lang="en-US" sz="28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Công thức điểm chuẩn của giá trị </a:t>
                </a:r>
                <a:r>
                  <a:rPr lang="en-US" sz="2800" b="1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</a:p>
              <a:p>
                <a:pPr marL="0" lvl="0" indent="0">
                  <a:buNone/>
                </a:pPr>
                <a:r>
                  <a:rPr lang="en-US" sz="32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Đối với tổng thể: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den>
                    </m:f>
                  </m:oMath>
                </a14:m>
                <a:r>
                  <a:rPr lang="en-US" sz="32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endParaRPr lang="en-US" sz="32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>
                  <a:buNone/>
                </a:pPr>
                <a:r>
                  <a:rPr lang="en-US" sz="32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Đối </a:t>
                </a:r>
                <a:r>
                  <a:rPr lang="en-US" sz="32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 mẫu: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̅"/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endPara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8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Ý </a:t>
                </a:r>
                <a:r>
                  <a:rPr lang="en-US" sz="28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nghĩa</a:t>
                </a:r>
                <a:r>
                  <a:rPr lang="en-US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 chuẩn </a:t>
                </a:r>
                <a:r>
                  <a:rPr lang="en-US" sz="28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cho biết giá trị </a:t>
                </a:r>
                <a:r>
                  <a:rPr lang="en-US" sz="28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quan sát </a:t>
                </a:r>
                <a:r>
                  <a:rPr lang="en-US" sz="28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cách xa trung bình một khoảng bằng bao nhiêu lần độ lệch chuẩn.</a:t>
                </a:r>
                <a:endParaRPr 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>
                  <a:buNone/>
                </a:pP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" name="Content Placeholder 1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2414" y="1905000"/>
                <a:ext cx="9601200" cy="4114800"/>
              </a:xfrm>
              <a:blipFill rotWithShape="0">
                <a:blip r:embed="rId2"/>
                <a:stretch>
                  <a:fillRect l="-1651" t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5996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Điểm bách phân vị (percentile)</a:t>
            </a:r>
            <a:endParaRPr 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125000"/>
                  </a:lnSpc>
                </a:pPr>
                <a:r>
                  <a:rPr lang="en-US" sz="32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 bách phân vị, kí hiệu </a:t>
                </a:r>
                <a:r>
                  <a:rPr lang="en-US" sz="32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32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chia tập dữ liệu thành 100 phần bằng nhau (khi dữ liệu được sắp xếp theo thứ tự từ nhỏ đến lớn).</a:t>
                </a:r>
              </a:p>
              <a:p>
                <a:pPr>
                  <a:lnSpc>
                    <a:spcPct val="125000"/>
                  </a:lnSpc>
                </a:pPr>
                <a:r>
                  <a:rPr lang="en-US" sz="32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Công thức tìm bách phân vị ứng với giá trị </a:t>
                </a:r>
                <a:r>
                  <a:rPr lang="en-US" sz="32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32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lnSpc>
                    <a:spcPct val="125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ố 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á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𝑔𝑖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á 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𝑡𝑟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ị 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ó 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ị 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𝑡𝑟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í 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𝑛h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ỏ 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h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ơ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𝑋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)+0.5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100</m:t>
                      </m:r>
                    </m:oMath>
                  </m:oMathPara>
                </a14:m>
                <a:endParaRPr 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60" t="-436" r="-24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3677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 trình để tìm giá trị tương ứng với thứ hạng bách phân vị </a:t>
            </a:r>
            <a:r>
              <a:rPr lang="en-US" sz="4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 trước:</a:t>
            </a:r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Content Placeholder 10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976230328"/>
                  </p:ext>
                </p:extLst>
              </p:nvPr>
            </p:nvGraphicFramePr>
            <p:xfrm>
              <a:off x="1522412" y="1828800"/>
              <a:ext cx="9829799" cy="41910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11" name="Content Placeholder 10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976230328"/>
                  </p:ext>
                </p:extLst>
              </p:nvPr>
            </p:nvGraphicFramePr>
            <p:xfrm>
              <a:off x="1522412" y="1828800"/>
              <a:ext cx="9829799" cy="41910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238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0178296-D583-4F00-9E32-2363D930DC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graphicEl>
                                              <a:dgm id="{E0178296-D583-4F00-9E32-2363D930DC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graphicEl>
                                              <a:dgm id="{E0178296-D583-4F00-9E32-2363D930DC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graphicEl>
                                              <a:dgm id="{E0178296-D583-4F00-9E32-2363D930DC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8F27B8A-44EC-4638-A759-858A2098B5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graphicEl>
                                              <a:dgm id="{98F27B8A-44EC-4638-A759-858A2098B5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graphicEl>
                                              <a:dgm id="{98F27B8A-44EC-4638-A759-858A2098B5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graphicEl>
                                              <a:dgm id="{98F27B8A-44EC-4638-A759-858A2098B5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159E41D0-6B53-45EA-86FA-C19EFEE6EC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graphicEl>
                                              <a:dgm id="{159E41D0-6B53-45EA-86FA-C19EFEE6EC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graphicEl>
                                              <a:dgm id="{159E41D0-6B53-45EA-86FA-C19EFEE6EC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graphicEl>
                                              <a:dgm id="{159E41D0-6B53-45EA-86FA-C19EFEE6EC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1F2CD58D-0860-4621-B5C0-2B51E28CB9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graphicEl>
                                              <a:dgm id="{1F2CD58D-0860-4621-B5C0-2B51E28CB9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graphicEl>
                                              <a:dgm id="{1F2CD58D-0860-4621-B5C0-2B51E28CB9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graphicEl>
                                              <a:dgm id="{1F2CD58D-0860-4621-B5C0-2B51E28CB9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6422FF4B-48AA-4FD8-9C2B-3897589770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graphicEl>
                                              <a:dgm id="{6422FF4B-48AA-4FD8-9C2B-3897589770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graphicEl>
                                              <a:dgm id="{6422FF4B-48AA-4FD8-9C2B-3897589770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graphicEl>
                                              <a:dgm id="{6422FF4B-48AA-4FD8-9C2B-3897589770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920DDEA-9D58-4534-8BC1-37AEDD225A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graphicEl>
                                              <a:dgm id="{B920DDEA-9D58-4534-8BC1-37AEDD225A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graphicEl>
                                              <a:dgm id="{B920DDEA-9D58-4534-8BC1-37AEDD225A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graphicEl>
                                              <a:dgm id="{B920DDEA-9D58-4534-8BC1-37AEDD225A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C80DF90-67B5-4442-AC8E-6C3DC2C8AB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graphicEl>
                                              <a:dgm id="{9C80DF90-67B5-4442-AC8E-6C3DC2C8AB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graphicEl>
                                              <a:dgm id="{9C80DF90-67B5-4442-AC8E-6C3DC2C8AB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graphicEl>
                                              <a:dgm id="{9C80DF90-67B5-4442-AC8E-6C3DC2C8AB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7ABA4B9-186D-4DB6-B78A-0A39C15E0E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graphicEl>
                                              <a:dgm id="{E7ABA4B9-186D-4DB6-B78A-0A39C15E0E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graphicEl>
                                              <a:dgm id="{E7ABA4B9-186D-4DB6-B78A-0A39C15E0E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graphicEl>
                                              <a:dgm id="{E7ABA4B9-186D-4DB6-B78A-0A39C15E0E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Thập phân vị (decide)</a:t>
            </a:r>
            <a:endParaRPr 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2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Thập phân vị, kí hiệu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en-US" sz="32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chia tập dữ liệu ra làm 10 phần bằng nhau.</a:t>
                </a:r>
              </a:p>
              <a:p>
                <a:pPr marL="0" indent="0">
                  <a:buNone/>
                </a:pPr>
                <a:endParaRPr 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60" t="-3198" r="-25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12" y="2819400"/>
            <a:ext cx="10744200" cy="2213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900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Tứ phân vị (</a:t>
            </a:r>
            <a:r>
              <a:rPr lang="en-US" sz="40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quartile)</a:t>
            </a:r>
            <a:endParaRPr 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125000"/>
                  </a:lnSpc>
                </a:pPr>
                <a:r>
                  <a:rPr lang="en-US" sz="32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Tứ phân vị, kí hiệu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en-US" sz="32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chia tập dữ liệu đã được sắp thứ tự thành bốn phần, mỗi phần có số dữ liệu bằng nhau và bằng 25%.</a:t>
                </a:r>
              </a:p>
              <a:p>
                <a:endParaRPr 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60" t="-436" r="-19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653" y="3962400"/>
            <a:ext cx="10358547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60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 trình tìm tứ phân vị</a:t>
            </a:r>
            <a:endParaRPr 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vi-VN" sz="32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Bước</a:t>
                </a:r>
                <a:r>
                  <a:rPr lang="vi-VN" sz="32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1:</a:t>
                </a:r>
                <a:r>
                  <a:rPr lang="vi-VN" sz="3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Sắp xếp dữ liệu theo thứ tự từ nhỏ đến lớn</a:t>
                </a:r>
                <a:r>
                  <a:rPr lang="vi-VN" sz="32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32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vi-VN" sz="32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Bước 2:</a:t>
                </a:r>
                <a:r>
                  <a:rPr lang="vi-VN" sz="3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Tìm trung vị của dữ liệu. Nó chính </a:t>
                </a:r>
                <a:r>
                  <a:rPr lang="vi-VN" sz="32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32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r>
                  <a:rPr lang="vi-VN" sz="32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Bước 3:</a:t>
                </a:r>
                <a:r>
                  <a:rPr lang="vi-VN" sz="3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Tìm trung vị của các giá trị dữ </a:t>
                </a:r>
                <a:r>
                  <a:rPr lang="vi-VN" sz="32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liệu</a:t>
                </a:r>
                <a:r>
                  <a:rPr lang="en-US" sz="32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có vị trí nhỏ hơn vị trí của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vi-VN" sz="32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vi-VN" sz="3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Nó chính là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32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vi-VN" sz="32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Bước 4:</a:t>
                </a:r>
                <a:r>
                  <a:rPr lang="vi-VN" sz="3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Tìm trung vị của các giá trị dữ </a:t>
                </a:r>
                <a:r>
                  <a:rPr lang="vi-VN" sz="32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liệu</a:t>
                </a:r>
                <a:r>
                  <a:rPr lang="en-US" sz="32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có vị trí lớn hơn vị trí của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vi-VN" sz="32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Nó </a:t>
                </a:r>
                <a:r>
                  <a:rPr lang="vi-VN" sz="3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chính là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vi-VN" sz="32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60" t="-3198" r="-18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1459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 dụ: </a:t>
            </a: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 định các tứ phân vị của dữ liệu sau:</a:t>
            </a:r>
          </a:p>
          <a:p>
            <a:pPr marL="742950" indent="-742950" algn="ctr">
              <a:lnSpc>
                <a:spcPct val="150000"/>
              </a:lnSpc>
              <a:buAutoNum type="alphaLcPeriod"/>
            </a:pP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; 27; 26; 19; 13; 5; </a:t>
            </a: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</a:p>
          <a:p>
            <a:pPr marL="742950" indent="-742950" algn="ctr">
              <a:lnSpc>
                <a:spcPct val="150000"/>
              </a:lnSpc>
              <a:buAutoNum type="alphaLcPeriod"/>
            </a:pP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7; 6; 6; 5; 9; 10; 4; 11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971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 Giá trị ngoại biên hay cá biệt (outlier)</a:t>
            </a:r>
            <a:endParaRPr 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5000"/>
              </a:lnSpc>
            </a:pP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 biết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Một giá trị ngoại biên là một giá trị dữ liệu rất lớn hoặc cực nhỏ so với các giá trị dữ liệu còn lại.</a:t>
            </a:r>
          </a:p>
        </p:txBody>
      </p:sp>
    </p:spTree>
    <p:extLst>
      <p:ext uri="{BB962C8B-B14F-4D97-AF65-F5344CB8AC3E}">
        <p14:creationId xmlns:p14="http://schemas.microsoft.com/office/powerpoint/2010/main" val="3077151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rtical and Horizontal design templat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ertical and horizontal design slides.potx" id="{7E307492-4344-40EC-954C-E30551E95991}" vid="{493C3130-E1FA-416B-8465-D41FAD56C1B7}"/>
    </a:ext>
  </a:extLst>
</a:theme>
</file>

<file path=ppt/theme/theme2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slides</Template>
  <TotalTime>1057</TotalTime>
  <Words>597</Words>
  <Application>Microsoft Office PowerPoint</Application>
  <PresentationFormat>Custom</PresentationFormat>
  <Paragraphs>61</Paragraphs>
  <Slides>14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Cambria Math</vt:lpstr>
      <vt:lpstr>Century Gothic</vt:lpstr>
      <vt:lpstr>굴림</vt:lpstr>
      <vt:lpstr>Times New Roman</vt:lpstr>
      <vt:lpstr>Vertical and Horizontal design template</vt:lpstr>
      <vt:lpstr>Chương 3: Mô tả dữ liệu</vt:lpstr>
      <vt:lpstr>a. Điểm chuẩn hay z-core (Standard score)</vt:lpstr>
      <vt:lpstr>b. Điểm bách phân vị (percentile)</vt:lpstr>
      <vt:lpstr>Quy trình để tìm giá trị tương ứng với thứ hạng bách phân vị P cho trước:</vt:lpstr>
      <vt:lpstr>d. Thập phân vị (decide)</vt:lpstr>
      <vt:lpstr>c. Tứ phân vị (quartile)</vt:lpstr>
      <vt:lpstr>Quy trình tìm tứ phân vị</vt:lpstr>
      <vt:lpstr>PowerPoint Presentation</vt:lpstr>
      <vt:lpstr>e. Giá trị ngoại biên hay cá biệt (outlier)</vt:lpstr>
      <vt:lpstr>Quy trình tìm điểm ngoại biên</vt:lpstr>
      <vt:lpstr>PowerPoint Presentation</vt:lpstr>
      <vt:lpstr>Phân tích dữ liệu khám phá</vt:lpstr>
      <vt:lpstr>Biểu đồ hộp (Boxplot)</vt:lpstr>
      <vt:lpstr>Thông tin thu được từ biểu đồ hộp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Chương 3: Mô tả dữ liệu</dc:title>
  <dc:creator>USER</dc:creator>
  <cp:lastModifiedBy>USER</cp:lastModifiedBy>
  <cp:revision>45</cp:revision>
  <dcterms:created xsi:type="dcterms:W3CDTF">2018-03-28T07:24:44Z</dcterms:created>
  <dcterms:modified xsi:type="dcterms:W3CDTF">2019-10-16T07:09:50Z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74067800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