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71" r:id="rId3"/>
    <p:sldId id="272" r:id="rId4"/>
    <p:sldId id="274" r:id="rId5"/>
    <p:sldId id="273" r:id="rId6"/>
    <p:sldId id="275" r:id="rId7"/>
    <p:sldId id="277" r:id="rId8"/>
    <p:sldId id="276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4" autoAdjust="0"/>
    <p:restoredTop sz="94660"/>
  </p:normalViewPr>
  <p:slideViewPr>
    <p:cSldViewPr>
      <p:cViewPr varScale="1">
        <p:scale>
          <a:sx n="50" d="100"/>
          <a:sy n="50" d="100"/>
        </p:scale>
        <p:origin x="-124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4179BA-BE32-45DE-9225-E05FCE2847C1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077752-E2DA-4F40-A85D-C6FB94238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77752-E2DA-4F40-A85D-C6FB94238A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463718-4B1D-4F4C-AA31-D5F431957FE4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B376B5-6824-4D49-B030-0F4156F4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EB55-21FD-458E-B2DE-25B552563A33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0C3-C4BA-4F08-9F73-05F3D621E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85776-8232-4EC7-BF9E-F096BA61CDCE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20AAD-80AA-43D6-8564-8FFF3F395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3AA4-52AE-48AD-BACD-13DB2C0EC2AE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AE943-56DA-4D07-A78A-47BBE638A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019A-F458-4953-AB88-B44629A92F14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35A2AE-5CDC-436B-B6F4-3FEAC8B53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7162CC-9C05-4AE1-9ABC-05273F6D3E98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073982-E1EB-421D-864D-4255BC9B8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B80220-A2DE-47CB-AA39-D1E3DEC1D4EE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424618-FEA0-46B4-A3BB-52236F684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08EFA-5B8C-4BB4-ADD3-B31D8EE263A7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96A0-0AE4-422E-A84F-6AEBD9793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E0A30-F53F-452C-AE62-355DD33F2AF0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40D2EB-F7E9-443F-83AC-E694DEDCF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9A64-893A-4E51-85EA-05AB5E5E14FC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EB59-B800-46D2-B785-13A3C9415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0F636E-4ABB-4F3D-AF40-6AB5EE12CA29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7A0B5CF-EBCA-41B7-B89A-BC783C239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D155E5-053F-4C20-B389-C7245B6D633D}" type="datetime1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vi-VN"/>
              <a:t>KHTN-GV: Trần Thị Tố Như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6CB317-36A7-4D64-9522-DB5DF7A4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7" r:id="rId2"/>
    <p:sldLayoutId id="2147483972" r:id="rId3"/>
    <p:sldLayoutId id="2147483973" r:id="rId4"/>
    <p:sldLayoutId id="2147483974" r:id="rId5"/>
    <p:sldLayoutId id="2147483968" r:id="rId6"/>
    <p:sldLayoutId id="2147483975" r:id="rId7"/>
    <p:sldLayoutId id="2147483969" r:id="rId8"/>
    <p:sldLayoutId id="2147483976" r:id="rId9"/>
    <p:sldLayoutId id="2147483970" r:id="rId10"/>
    <p:sldLayoutId id="214748397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346960"/>
            <a:ext cx="6934200" cy="3690642"/>
          </a:xfrm>
          <a:prstGeom prst="rect">
            <a:avLst/>
          </a:prstGeom>
        </p:spPr>
      </p:pic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1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NATURAL SCIENCE DEPATERMENT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762000"/>
            <a:ext cx="7086600" cy="150810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FUNCTION-GRAPH &amp;LIMITS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6382" y="5181600"/>
            <a:ext cx="4141648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Lecturer:  TRAN THI TO NHU</a:t>
            </a:r>
          </a:p>
        </p:txBody>
      </p:sp>
      <p:pic>
        <p:nvPicPr>
          <p:cNvPr id="26630" name="Picture 17" descr="6b11c6d7c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11430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KHTN-GV: Trần Thị Tố Như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Lecturer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>
            <a:hlinkClick r:id="rId2" action="ppaction://hlinksldjump"/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2514600" cy="60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6" descr="6b11c6d7c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11430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10"/>
          <p:cNvSpPr txBox="1">
            <a:spLocks noChangeArrowheads="1"/>
          </p:cNvSpPr>
          <p:nvPr/>
        </p:nvSpPr>
        <p:spPr bwMode="auto">
          <a:xfrm>
            <a:off x="838200" y="2438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2133600"/>
            <a:ext cx="82296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function  is a rule assign to each other in set X  exactly each other in set 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69557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Where</a:t>
            </a:r>
          </a:p>
          <a:p>
            <a:r>
              <a:rPr lang="en-US" sz="2800" dirty="0" smtClean="0"/>
              <a:t>         X is called the domain of the function</a:t>
            </a:r>
          </a:p>
          <a:p>
            <a:r>
              <a:rPr lang="en-US" sz="2800" dirty="0" smtClean="0"/>
              <a:t>         Y is called the range of the function</a:t>
            </a:r>
          </a:p>
          <a:p>
            <a:endParaRPr lang="en-US" sz="2800" dirty="0"/>
          </a:p>
        </p:txBody>
      </p:sp>
      <p:sp>
        <p:nvSpPr>
          <p:cNvPr id="10" name="Title 5">
            <a:hlinkClick r:id="rId2" action="ppaction://hlinksldjump"/>
          </p:cNvPr>
          <p:cNvSpPr txBox="1">
            <a:spLocks/>
          </p:cNvSpPr>
          <p:nvPr/>
        </p:nvSpPr>
        <p:spPr bwMode="auto">
          <a:xfrm>
            <a:off x="4038600" y="304800"/>
            <a:ext cx="2514600" cy="6096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 smtClean="0">
                <a:latin typeface="Times New Roman" pitchFamily="18" charset="0"/>
                <a:cs typeface="Times New Roman" pitchFamily="18" charset="0"/>
              </a:rPr>
              <a:t>FUNCTION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Lecturer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: Tr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6" descr="6b11c6d7c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48400"/>
            <a:ext cx="11430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10"/>
          <p:cNvSpPr txBox="1">
            <a:spLocks noChangeArrowheads="1"/>
          </p:cNvSpPr>
          <p:nvPr/>
        </p:nvSpPr>
        <p:spPr bwMode="auto">
          <a:xfrm>
            <a:off x="838200" y="2438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14" y="2286000"/>
            <a:ext cx="773566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Lecturer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6" descr="6b11c6d7c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11430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10"/>
          <p:cNvSpPr txBox="1">
            <a:spLocks noChangeArrowheads="1"/>
          </p:cNvSpPr>
          <p:nvPr/>
        </p:nvSpPr>
        <p:spPr bwMode="auto">
          <a:xfrm>
            <a:off x="838200" y="2438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</p:txBody>
      </p:sp>
      <p:sp>
        <p:nvSpPr>
          <p:cNvPr id="7" name="Title 5">
            <a:hlinkClick r:id="rId4" action="ppaction://hlinksldjump"/>
          </p:cNvPr>
          <p:cNvSpPr txBox="1">
            <a:spLocks/>
          </p:cNvSpPr>
          <p:nvPr/>
        </p:nvSpPr>
        <p:spPr bwMode="auto">
          <a:xfrm>
            <a:off x="1066801" y="304800"/>
            <a:ext cx="1904999" cy="609600"/>
          </a:xfrm>
          <a:prstGeom prst="roundRect">
            <a:avLst/>
          </a:prstGeom>
          <a:solidFill>
            <a:schemeClr val="accent2"/>
          </a:solidFill>
          <a:ln w="1905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Example1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905000"/>
            <a:ext cx="7171992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Lecturer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: 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>
            <a:hlinkClick r:id="rId2" action="ppaction://hlinksldjump"/>
          </p:cNvPr>
          <p:cNvSpPr>
            <a:spLocks noGrp="1"/>
          </p:cNvSpPr>
          <p:nvPr>
            <p:ph type="title"/>
          </p:nvPr>
        </p:nvSpPr>
        <p:spPr>
          <a:xfrm>
            <a:off x="1066801" y="304800"/>
            <a:ext cx="1904999" cy="60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6" descr="6b11c6d7c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11430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838200" y="2438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133600"/>
            <a:ext cx="806291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Lecturer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: Tr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6" descr="6b11c6d7c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48400"/>
            <a:ext cx="11430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10"/>
          <p:cNvSpPr txBox="1">
            <a:spLocks noChangeArrowheads="1"/>
          </p:cNvSpPr>
          <p:nvPr/>
        </p:nvSpPr>
        <p:spPr bwMode="auto">
          <a:xfrm>
            <a:off x="838200" y="2438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</p:txBody>
      </p:sp>
      <p:pic>
        <p:nvPicPr>
          <p:cNvPr id="6" name="Picture 5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316" y="1828800"/>
            <a:ext cx="8535798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Lecturer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>
            <a:hlinkClick r:id="rId2" action="ppaction://hlinksldjump"/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2514600" cy="60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6" descr="6b11c6d7c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11430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10"/>
          <p:cNvSpPr txBox="1">
            <a:spLocks noChangeArrowheads="1"/>
          </p:cNvSpPr>
          <p:nvPr/>
        </p:nvSpPr>
        <p:spPr bwMode="auto">
          <a:xfrm>
            <a:off x="838200" y="2438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  <a:p>
            <a:endParaRPr lang="en-US">
              <a:latin typeface="Tw Cen MT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2362200"/>
            <a:ext cx="8382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Given functions f(u) and g(x),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compsition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f[g(x)] is the function of x formed by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subtituting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u=g(x) for u in the formula for f(u)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5">
            <a:hlinkClick r:id="rId2" action="ppaction://hlinksldjump"/>
          </p:cNvPr>
          <p:cNvSpPr txBox="1">
            <a:spLocks/>
          </p:cNvSpPr>
          <p:nvPr/>
        </p:nvSpPr>
        <p:spPr bwMode="auto">
          <a:xfrm>
            <a:off x="4038600" y="304800"/>
            <a:ext cx="2514600" cy="6096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 smtClean="0">
                <a:latin typeface="Times New Roman" pitchFamily="18" charset="0"/>
                <a:cs typeface="Times New Roman" pitchFamily="18" charset="0"/>
              </a:rPr>
              <a:t>COMPOSITION OF FUNCTION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8529391" cy="2971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KHTN-GV: Trần Thị Tố Như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vi-VN" smtClean="0"/>
              <a:t>KHTN-GV: Trần Thị Tố Như</a:t>
            </a:r>
            <a:endParaRPr lang="en-US"/>
          </a:p>
        </p:txBody>
      </p:sp>
      <p:pic>
        <p:nvPicPr>
          <p:cNvPr id="9" name="Content Placeholder 8" descr="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05000"/>
            <a:ext cx="8561222" cy="3124200"/>
          </a:xfrm>
        </p:spPr>
      </p:pic>
      <p:sp>
        <p:nvSpPr>
          <p:cNvPr id="10" name="Title 5">
            <a:hlinkClick r:id="rId3" action="ppaction://hlinksldjump"/>
          </p:cNvPr>
          <p:cNvSpPr txBox="1">
            <a:spLocks/>
          </p:cNvSpPr>
          <p:nvPr/>
        </p:nvSpPr>
        <p:spPr bwMode="auto">
          <a:xfrm>
            <a:off x="1066801" y="304800"/>
            <a:ext cx="1904999" cy="609600"/>
          </a:xfrm>
          <a:prstGeom prst="roundRect">
            <a:avLst/>
          </a:prstGeom>
          <a:solidFill>
            <a:schemeClr val="accent2"/>
          </a:solidFill>
          <a:ln w="1905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Example 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3666</TotalTime>
  <Words>150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Slide 1</vt:lpstr>
      <vt:lpstr>DEFINITION</vt:lpstr>
      <vt:lpstr>Slide 3</vt:lpstr>
      <vt:lpstr>Slide 4</vt:lpstr>
      <vt:lpstr>Example 2</vt:lpstr>
      <vt:lpstr>Slide 6</vt:lpstr>
      <vt:lpstr>DEFINITION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  HÀM SỐ - GIỚI HẠN - ĐỒ THỊ</dc:title>
  <dc:creator>NHUNHO</dc:creator>
  <cp:lastModifiedBy>Vaio</cp:lastModifiedBy>
  <cp:revision>341</cp:revision>
  <dcterms:created xsi:type="dcterms:W3CDTF">2006-08-16T00:00:00Z</dcterms:created>
  <dcterms:modified xsi:type="dcterms:W3CDTF">2013-10-11T03:14:32Z</dcterms:modified>
</cp:coreProperties>
</file>